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58" r:id="rId3"/>
    <p:sldId id="334" r:id="rId4"/>
    <p:sldId id="318" r:id="rId5"/>
    <p:sldId id="327" r:id="rId6"/>
    <p:sldId id="335" r:id="rId7"/>
    <p:sldId id="336" r:id="rId8"/>
    <p:sldId id="338" r:id="rId9"/>
    <p:sldId id="337" r:id="rId10"/>
    <p:sldId id="339" r:id="rId11"/>
    <p:sldId id="340" r:id="rId12"/>
    <p:sldId id="342" r:id="rId13"/>
    <p:sldId id="341" r:id="rId1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575D"/>
    <a:srgbClr val="D3F1F3"/>
    <a:srgbClr val="393846"/>
    <a:srgbClr val="09847F"/>
    <a:srgbClr val="757575"/>
    <a:srgbClr val="DE6B22"/>
    <a:srgbClr val="8E420B"/>
    <a:srgbClr val="3E001F"/>
    <a:srgbClr val="D9D9D9"/>
    <a:srgbClr val="5C83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96" d="100"/>
          <a:sy n="96" d="100"/>
        </p:scale>
        <p:origin x="72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7368"/>
    </p:cViewPr>
  </p:sorterViewPr>
  <p:notesViewPr>
    <p:cSldViewPr>
      <p:cViewPr varScale="1">
        <p:scale>
          <a:sx n="93" d="100"/>
          <a:sy n="93" d="100"/>
        </p:scale>
        <p:origin x="-405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7458915434129686"/>
          <c:y val="0.5"/>
        </c:manualLayout>
      </c:layout>
      <c:overlay val="0"/>
      <c:txPr>
        <a:bodyPr/>
        <a:lstStyle/>
        <a:p>
          <a:pPr>
            <a:defRPr sz="2800" b="0">
              <a:solidFill>
                <a:schemeClr val="accent1"/>
              </a:solidFill>
              <a:latin typeface="Roboto Light" panose="02000000000000000000" pitchFamily="2" charset="0"/>
              <a:ea typeface="Roboto Light" panose="02000000000000000000" pitchFamily="2" charset="0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80%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2F75-4139-B7B3-03684CC5CEAC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2F75-4139-B7B3-03684CC5CEAC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F75-4139-B7B3-03684CC5CE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7458915434129686"/>
          <c:y val="0.5"/>
        </c:manualLayout>
      </c:layout>
      <c:overlay val="0"/>
      <c:txPr>
        <a:bodyPr/>
        <a:lstStyle/>
        <a:p>
          <a:pPr>
            <a:defRPr sz="2800" b="0">
              <a:solidFill>
                <a:schemeClr val="accent2"/>
              </a:solidFill>
              <a:latin typeface="Roboto Light" panose="02000000000000000000" pitchFamily="2" charset="0"/>
              <a:ea typeface="Roboto Light" panose="02000000000000000000" pitchFamily="2" charset="0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55%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0-B681-4DD1-A775-CEA89D99B79A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B681-4DD1-A775-CEA89D99B79A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681-4DD1-A775-CEA89D99B7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7458915434129686"/>
          <c:y val="0.5"/>
        </c:manualLayout>
      </c:layout>
      <c:overlay val="0"/>
      <c:txPr>
        <a:bodyPr/>
        <a:lstStyle/>
        <a:p>
          <a:pPr>
            <a:defRPr sz="2800" b="0">
              <a:solidFill>
                <a:schemeClr val="accent3"/>
              </a:solidFill>
              <a:latin typeface="Roboto Light" panose="02000000000000000000" pitchFamily="2" charset="0"/>
              <a:ea typeface="Roboto Light" panose="02000000000000000000" pitchFamily="2" charset="0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22%</c:v>
                </c:pt>
              </c:strCache>
            </c:strRef>
          </c:tx>
          <c:spPr>
            <a:solidFill>
              <a:schemeClr val="accent5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C748-446D-869B-C5128EC47C9D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C748-446D-869B-C5128EC47C9D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22</c:v>
                </c:pt>
                <c:pt idx="1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748-446D-869B-C5128EC47C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9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3.6</c:v>
                </c:pt>
                <c:pt idx="1">
                  <c:v>4.9000000000000004</c:v>
                </c:pt>
                <c:pt idx="2">
                  <c:v>5.6</c:v>
                </c:pt>
                <c:pt idx="3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23-4006-94A7-CF4BED7B55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4853376"/>
        <c:axId val="134854912"/>
      </c:barChart>
      <c:catAx>
        <c:axId val="134853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134854912"/>
        <c:crosses val="autoZero"/>
        <c:auto val="1"/>
        <c:lblAlgn val="ctr"/>
        <c:lblOffset val="100"/>
        <c:noMultiLvlLbl val="0"/>
      </c:catAx>
      <c:valAx>
        <c:axId val="134854912"/>
        <c:scaling>
          <c:orientation val="minMax"/>
          <c:min val="2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134853376"/>
        <c:crosses val="autoZero"/>
        <c:crossBetween val="between"/>
        <c:majorUnit val="1"/>
      </c:valAx>
    </c:plotArea>
    <c:plotVisOnly val="1"/>
    <c:dispBlanksAs val="gap"/>
    <c:showDLblsOverMax val="0"/>
  </c:chart>
  <c:txPr>
    <a:bodyPr/>
    <a:lstStyle/>
    <a:p>
      <a:pPr>
        <a:defRPr sz="1800">
          <a:latin typeface="Roboto Light" panose="02000000000000000000" pitchFamily="2" charset="0"/>
          <a:ea typeface="Roboto Light" panose="02000000000000000000" pitchFamily="2" charset="0"/>
        </a:defRPr>
      </a:pPr>
      <a:endParaRPr lang="ko-K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901937-EFA0-4FAD-A6A8-F3F117203DE3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4D3700E6-52B8-4584-8FF9-76D678C0CB46}">
      <dgm:prSet phldrT="[텍스트]"/>
      <dgm:spPr/>
      <dgm:t>
        <a:bodyPr/>
        <a:lstStyle/>
        <a:p>
          <a:pPr latinLnBrk="1"/>
          <a:r>
            <a:rPr lang="en-US" altLang="ko-KR" dirty="0" smtClean="0"/>
            <a:t>GROUNDERS</a:t>
          </a:r>
          <a:endParaRPr lang="ko-KR" altLang="en-US" dirty="0"/>
        </a:p>
      </dgm:t>
    </dgm:pt>
    <dgm:pt modelId="{2AFE0397-8EBC-4250-BAA0-59DAF5096356}" type="parTrans" cxnId="{C5459739-2C66-438B-B3C7-E0D4CB92FCA1}">
      <dgm:prSet/>
      <dgm:spPr/>
      <dgm:t>
        <a:bodyPr/>
        <a:lstStyle/>
        <a:p>
          <a:pPr latinLnBrk="1"/>
          <a:endParaRPr lang="ko-KR" altLang="en-US"/>
        </a:p>
      </dgm:t>
    </dgm:pt>
    <dgm:pt modelId="{D1AD1A29-B317-4B3E-A803-FA4B38239846}" type="sibTrans" cxnId="{C5459739-2C66-438B-B3C7-E0D4CB92FCA1}">
      <dgm:prSet/>
      <dgm:spPr/>
      <dgm:t>
        <a:bodyPr/>
        <a:lstStyle/>
        <a:p>
          <a:pPr latinLnBrk="1"/>
          <a:endParaRPr lang="ko-KR" altLang="en-US"/>
        </a:p>
      </dgm:t>
    </dgm:pt>
    <dgm:pt modelId="{966A61B5-5F05-45C4-8598-4B3F86822C1F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티켓구매</a:t>
          </a:r>
          <a:endParaRPr lang="ko-KR" altLang="en-US" dirty="0"/>
        </a:p>
      </dgm:t>
    </dgm:pt>
    <dgm:pt modelId="{FB817725-BFDA-4333-9C50-6F8A9C47304A}" type="parTrans" cxnId="{B7906746-CD9B-4199-9358-519C9A18C01F}">
      <dgm:prSet/>
      <dgm:spPr/>
      <dgm:t>
        <a:bodyPr/>
        <a:lstStyle/>
        <a:p>
          <a:pPr latinLnBrk="1"/>
          <a:endParaRPr lang="ko-KR" altLang="en-US"/>
        </a:p>
      </dgm:t>
    </dgm:pt>
    <dgm:pt modelId="{E5939BDD-7F94-4E11-B42E-5A37FC4A8FD8}" type="sibTrans" cxnId="{B7906746-CD9B-4199-9358-519C9A18C01F}">
      <dgm:prSet/>
      <dgm:spPr/>
      <dgm:t>
        <a:bodyPr/>
        <a:lstStyle/>
        <a:p>
          <a:pPr latinLnBrk="1"/>
          <a:endParaRPr lang="ko-KR" altLang="en-US"/>
        </a:p>
      </dgm:t>
    </dgm:pt>
    <dgm:pt modelId="{B49AB7C8-5A1E-4188-8E29-76632CF8D275}">
      <dgm:prSet phldrT="[텍스트]"/>
      <dgm:spPr/>
      <dgm:t>
        <a:bodyPr/>
        <a:lstStyle/>
        <a:p>
          <a:pPr latinLnBrk="1"/>
          <a:r>
            <a:rPr lang="ko-KR" altLang="en-US" dirty="0" smtClean="0"/>
            <a:t>커뮤니티</a:t>
          </a:r>
          <a:endParaRPr lang="ko-KR" altLang="en-US" dirty="0"/>
        </a:p>
      </dgm:t>
    </dgm:pt>
    <dgm:pt modelId="{EE646EE3-583A-4646-BD8B-FF00AE2BB0E5}" type="parTrans" cxnId="{62575FC3-58D8-42F4-A7F8-7881211D6FBE}">
      <dgm:prSet/>
      <dgm:spPr/>
      <dgm:t>
        <a:bodyPr/>
        <a:lstStyle/>
        <a:p>
          <a:pPr latinLnBrk="1"/>
          <a:endParaRPr lang="ko-KR" altLang="en-US"/>
        </a:p>
      </dgm:t>
    </dgm:pt>
    <dgm:pt modelId="{03357DFE-ECAB-4025-9353-03FE5BC90291}" type="sibTrans" cxnId="{62575FC3-58D8-42F4-A7F8-7881211D6FBE}">
      <dgm:prSet/>
      <dgm:spPr/>
      <dgm:t>
        <a:bodyPr/>
        <a:lstStyle/>
        <a:p>
          <a:pPr latinLnBrk="1"/>
          <a:endParaRPr lang="ko-KR" altLang="en-US"/>
        </a:p>
      </dgm:t>
    </dgm:pt>
    <dgm:pt modelId="{C16B7541-75E5-4E77-81F5-960854E40877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예매내역</a:t>
          </a:r>
          <a:endParaRPr lang="ko-KR" altLang="en-US" dirty="0"/>
        </a:p>
      </dgm:t>
    </dgm:pt>
    <dgm:pt modelId="{D9695F70-82DB-42CF-83DF-1DF9CB987E5B}" type="sibTrans" cxnId="{1E7D80BE-20D0-4033-8B69-2728CEAC5681}">
      <dgm:prSet/>
      <dgm:spPr/>
      <dgm:t>
        <a:bodyPr/>
        <a:lstStyle/>
        <a:p>
          <a:pPr latinLnBrk="1"/>
          <a:endParaRPr lang="ko-KR" altLang="en-US"/>
        </a:p>
      </dgm:t>
    </dgm:pt>
    <dgm:pt modelId="{E3FB144E-F733-4A39-9F17-ADF6385A512A}" type="parTrans" cxnId="{1E7D80BE-20D0-4033-8B69-2728CEAC5681}">
      <dgm:prSet/>
      <dgm:spPr/>
      <dgm:t>
        <a:bodyPr/>
        <a:lstStyle/>
        <a:p>
          <a:pPr latinLnBrk="1"/>
          <a:endParaRPr lang="ko-KR" altLang="en-US"/>
        </a:p>
      </dgm:t>
    </dgm:pt>
    <dgm:pt modelId="{9402FA0B-9919-41B1-BE49-61246A60BD26}">
      <dgm:prSet phldrT="[텍스트]"/>
      <dgm:spPr/>
      <dgm:t>
        <a:bodyPr/>
        <a:lstStyle/>
        <a:p>
          <a:pPr latinLnBrk="1"/>
          <a:r>
            <a:rPr lang="ko-KR" altLang="en-US" dirty="0" smtClean="0"/>
            <a:t>공지사항</a:t>
          </a:r>
          <a:endParaRPr lang="en-US" altLang="ko-KR" dirty="0" smtClean="0"/>
        </a:p>
        <a:p>
          <a:pPr latinLnBrk="1"/>
          <a:r>
            <a:rPr lang="ko-KR" altLang="en-US" dirty="0" smtClean="0"/>
            <a:t>이벤트</a:t>
          </a:r>
          <a:endParaRPr lang="ko-KR" altLang="en-US" dirty="0"/>
        </a:p>
      </dgm:t>
    </dgm:pt>
    <dgm:pt modelId="{F45DC96C-5B42-47D2-9D51-44BBE2DED486}" type="parTrans" cxnId="{9D75707F-08CB-4520-9E74-C5461FD739AE}">
      <dgm:prSet/>
      <dgm:spPr/>
      <dgm:t>
        <a:bodyPr/>
        <a:lstStyle/>
        <a:p>
          <a:pPr latinLnBrk="1"/>
          <a:endParaRPr lang="ko-KR" altLang="en-US"/>
        </a:p>
      </dgm:t>
    </dgm:pt>
    <dgm:pt modelId="{12660671-F762-4C16-AA85-D77993C66A56}" type="sibTrans" cxnId="{9D75707F-08CB-4520-9E74-C5461FD739AE}">
      <dgm:prSet/>
      <dgm:spPr/>
      <dgm:t>
        <a:bodyPr/>
        <a:lstStyle/>
        <a:p>
          <a:pPr latinLnBrk="1"/>
          <a:endParaRPr lang="ko-KR" altLang="en-US"/>
        </a:p>
      </dgm:t>
    </dgm:pt>
    <dgm:pt modelId="{1DDBC5BB-95E7-4B7C-8028-9A877A176CFB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마이페이지</a:t>
          </a:r>
          <a:endParaRPr lang="ko-KR" altLang="en-US" dirty="0"/>
        </a:p>
      </dgm:t>
    </dgm:pt>
    <dgm:pt modelId="{A7F5AFAC-E4C7-4DD4-BDD7-EEEA4014AEBA}" type="parTrans" cxnId="{B0C1A98C-2A68-4A30-8897-28E747CC6AB0}">
      <dgm:prSet/>
      <dgm:spPr/>
      <dgm:t>
        <a:bodyPr/>
        <a:lstStyle/>
        <a:p>
          <a:pPr latinLnBrk="1"/>
          <a:endParaRPr lang="ko-KR" altLang="en-US"/>
        </a:p>
      </dgm:t>
    </dgm:pt>
    <dgm:pt modelId="{11E8C261-3323-412C-8FC0-5B53FF1814CA}" type="sibTrans" cxnId="{B0C1A98C-2A68-4A30-8897-28E747CC6AB0}">
      <dgm:prSet/>
      <dgm:spPr/>
      <dgm:t>
        <a:bodyPr/>
        <a:lstStyle/>
        <a:p>
          <a:pPr latinLnBrk="1"/>
          <a:endParaRPr lang="ko-KR" altLang="en-US"/>
        </a:p>
      </dgm:t>
    </dgm:pt>
    <dgm:pt modelId="{5DF114BB-D102-48CC-BE49-31244EA73FF6}">
      <dgm:prSet phldrT="[텍스트]"/>
      <dgm:spPr/>
      <dgm:t>
        <a:bodyPr/>
        <a:lstStyle/>
        <a:p>
          <a:pPr latinLnBrk="1"/>
          <a:r>
            <a:rPr lang="ko-KR" altLang="en-US" dirty="0" smtClean="0"/>
            <a:t>로그인</a:t>
          </a:r>
          <a:endParaRPr lang="ko-KR" altLang="en-US" dirty="0"/>
        </a:p>
      </dgm:t>
    </dgm:pt>
    <dgm:pt modelId="{DB1A4D2F-46D2-4D6D-9675-8DE13162752F}" type="parTrans" cxnId="{33246462-7F75-428E-92BE-3698173EE5F0}">
      <dgm:prSet/>
      <dgm:spPr/>
      <dgm:t>
        <a:bodyPr/>
        <a:lstStyle/>
        <a:p>
          <a:pPr latinLnBrk="1"/>
          <a:endParaRPr lang="ko-KR" altLang="en-US"/>
        </a:p>
      </dgm:t>
    </dgm:pt>
    <dgm:pt modelId="{DDD23777-6987-4CD7-90E6-441CD9E96AD4}" type="sibTrans" cxnId="{33246462-7F75-428E-92BE-3698173EE5F0}">
      <dgm:prSet/>
      <dgm:spPr/>
      <dgm:t>
        <a:bodyPr/>
        <a:lstStyle/>
        <a:p>
          <a:pPr latinLnBrk="1"/>
          <a:endParaRPr lang="ko-KR" altLang="en-US"/>
        </a:p>
      </dgm:t>
    </dgm:pt>
    <dgm:pt modelId="{169A836F-5EE9-4237-97C3-5BDCB8109556}">
      <dgm:prSet phldrT="[텍스트]"/>
      <dgm:spPr/>
      <dgm:t>
        <a:bodyPr/>
        <a:lstStyle/>
        <a:p>
          <a:pPr latinLnBrk="1"/>
          <a:r>
            <a:rPr lang="ko-KR" altLang="en-US" dirty="0" smtClean="0"/>
            <a:t>회원가입</a:t>
          </a:r>
          <a:endParaRPr lang="ko-KR" altLang="en-US" dirty="0"/>
        </a:p>
      </dgm:t>
    </dgm:pt>
    <dgm:pt modelId="{E43CC543-98A3-49CB-963A-A91BEDC74EB5}" type="parTrans" cxnId="{7C8696A5-CE00-407B-B581-AFCDCEDE7CD8}">
      <dgm:prSet/>
      <dgm:spPr/>
      <dgm:t>
        <a:bodyPr/>
        <a:lstStyle/>
        <a:p>
          <a:pPr latinLnBrk="1"/>
          <a:endParaRPr lang="ko-KR" altLang="en-US"/>
        </a:p>
      </dgm:t>
    </dgm:pt>
    <dgm:pt modelId="{C41AE3A4-B6CB-431A-9B16-B8EF2952FAAC}" type="sibTrans" cxnId="{7C8696A5-CE00-407B-B581-AFCDCEDE7CD8}">
      <dgm:prSet/>
      <dgm:spPr/>
      <dgm:t>
        <a:bodyPr/>
        <a:lstStyle/>
        <a:p>
          <a:pPr latinLnBrk="1"/>
          <a:endParaRPr lang="ko-KR" altLang="en-US"/>
        </a:p>
      </dgm:t>
    </dgm:pt>
    <dgm:pt modelId="{79C73BF1-DE13-4070-BFFA-79ED18D65B12}" type="pres">
      <dgm:prSet presAssocID="{D6901937-EFA0-4FAD-A6A8-F3F117203DE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6C9220-4B71-456C-BA62-5B28A9809C6B}" type="pres">
      <dgm:prSet presAssocID="{4D3700E6-52B8-4584-8FF9-76D678C0CB46}" presName="hierRoot1" presStyleCnt="0">
        <dgm:presLayoutVars>
          <dgm:hierBranch val="init"/>
        </dgm:presLayoutVars>
      </dgm:prSet>
      <dgm:spPr/>
    </dgm:pt>
    <dgm:pt modelId="{1C9CB1BC-4894-434F-9548-DF88BF9AE618}" type="pres">
      <dgm:prSet presAssocID="{4D3700E6-52B8-4584-8FF9-76D678C0CB46}" presName="rootComposite1" presStyleCnt="0"/>
      <dgm:spPr/>
    </dgm:pt>
    <dgm:pt modelId="{1BA0B0EE-DDA0-42CE-B2BA-9941EC678053}" type="pres">
      <dgm:prSet presAssocID="{4D3700E6-52B8-4584-8FF9-76D678C0CB46}" presName="rootText1" presStyleLbl="node0" presStyleIdx="0" presStyleCnt="1" custScaleX="152275" custScaleY="15536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408C7F9-9799-4CBB-8EDD-939A19DD6458}" type="pres">
      <dgm:prSet presAssocID="{4D3700E6-52B8-4584-8FF9-76D678C0CB46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E302F11B-3F9A-4C17-96FD-ABAA5574987C}" type="pres">
      <dgm:prSet presAssocID="{4D3700E6-52B8-4584-8FF9-76D678C0CB46}" presName="hierChild2" presStyleCnt="0"/>
      <dgm:spPr/>
    </dgm:pt>
    <dgm:pt modelId="{747C409D-3107-44D6-ACED-9443D6D7F3B0}" type="pres">
      <dgm:prSet presAssocID="{FB817725-BFDA-4333-9C50-6F8A9C47304A}" presName="Name37" presStyleLbl="parChTrans1D2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7701AFE4-C672-4591-90DE-6CBE0CA22BB1}" type="pres">
      <dgm:prSet presAssocID="{966A61B5-5F05-45C4-8598-4B3F86822C1F}" presName="hierRoot2" presStyleCnt="0">
        <dgm:presLayoutVars>
          <dgm:hierBranch val="init"/>
        </dgm:presLayoutVars>
      </dgm:prSet>
      <dgm:spPr/>
    </dgm:pt>
    <dgm:pt modelId="{78A166CB-BCE8-48D2-86EF-7750B399A88E}" type="pres">
      <dgm:prSet presAssocID="{966A61B5-5F05-45C4-8598-4B3F86822C1F}" presName="rootComposite" presStyleCnt="0"/>
      <dgm:spPr/>
    </dgm:pt>
    <dgm:pt modelId="{4C2B7273-D236-4224-A1AF-612B3D53ACB5}" type="pres">
      <dgm:prSet presAssocID="{966A61B5-5F05-45C4-8598-4B3F86822C1F}" presName="rootText" presStyleLbl="node2" presStyleIdx="0" presStyleCnt="7" custScaleX="122654" custScaleY="13148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A1DF63-6259-427E-AF0A-D31CAA312380}" type="pres">
      <dgm:prSet presAssocID="{966A61B5-5F05-45C4-8598-4B3F86822C1F}" presName="rootConnector" presStyleLbl="node2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BBA07F79-BA35-493B-9ED7-57C96D6DFAFA}" type="pres">
      <dgm:prSet presAssocID="{966A61B5-5F05-45C4-8598-4B3F86822C1F}" presName="hierChild4" presStyleCnt="0"/>
      <dgm:spPr/>
    </dgm:pt>
    <dgm:pt modelId="{951832E2-1583-4984-91B8-3327BD4AD8B0}" type="pres">
      <dgm:prSet presAssocID="{966A61B5-5F05-45C4-8598-4B3F86822C1F}" presName="hierChild5" presStyleCnt="0"/>
      <dgm:spPr/>
    </dgm:pt>
    <dgm:pt modelId="{F29BA9A2-EFBD-4E77-80E4-A3E63AF089F3}" type="pres">
      <dgm:prSet presAssocID="{E3FB144E-F733-4A39-9F17-ADF6385A512A}" presName="Name37" presStyleLbl="parChTrans1D2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767DF5FD-F96A-4564-93C2-592A4AB70163}" type="pres">
      <dgm:prSet presAssocID="{C16B7541-75E5-4E77-81F5-960854E40877}" presName="hierRoot2" presStyleCnt="0">
        <dgm:presLayoutVars>
          <dgm:hierBranch val="init"/>
        </dgm:presLayoutVars>
      </dgm:prSet>
      <dgm:spPr/>
    </dgm:pt>
    <dgm:pt modelId="{143F505D-63FE-4809-8600-E8F1A7DA39A0}" type="pres">
      <dgm:prSet presAssocID="{C16B7541-75E5-4E77-81F5-960854E40877}" presName="rootComposite" presStyleCnt="0"/>
      <dgm:spPr/>
    </dgm:pt>
    <dgm:pt modelId="{82961B02-6CBF-4177-AD56-31AD9BFF8430}" type="pres">
      <dgm:prSet presAssocID="{C16B7541-75E5-4E77-81F5-960854E40877}" presName="rootText" presStyleLbl="node2" presStyleIdx="1" presStyleCnt="7" custScaleX="122654" custScaleY="13148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DCA36E3-260D-4012-A12E-9263804C1C5C}" type="pres">
      <dgm:prSet presAssocID="{C16B7541-75E5-4E77-81F5-960854E40877}" presName="rootConnector" presStyleLbl="node2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748E6941-8B3C-4554-8B32-91088A469380}" type="pres">
      <dgm:prSet presAssocID="{C16B7541-75E5-4E77-81F5-960854E40877}" presName="hierChild4" presStyleCnt="0"/>
      <dgm:spPr/>
    </dgm:pt>
    <dgm:pt modelId="{1D20F605-98DE-4873-BFAF-1034A8194B5A}" type="pres">
      <dgm:prSet presAssocID="{C16B7541-75E5-4E77-81F5-960854E40877}" presName="hierChild5" presStyleCnt="0"/>
      <dgm:spPr/>
    </dgm:pt>
    <dgm:pt modelId="{C50E3415-936C-4A7B-BCE7-53080F364AD9}" type="pres">
      <dgm:prSet presAssocID="{F45DC96C-5B42-47D2-9D51-44BBE2DED486}" presName="Name37" presStyleLbl="parChTrans1D2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3FFB4BE6-91A5-4578-9DD2-A6EDE0A16C12}" type="pres">
      <dgm:prSet presAssocID="{9402FA0B-9919-41B1-BE49-61246A60BD26}" presName="hierRoot2" presStyleCnt="0">
        <dgm:presLayoutVars>
          <dgm:hierBranch val="init"/>
        </dgm:presLayoutVars>
      </dgm:prSet>
      <dgm:spPr/>
    </dgm:pt>
    <dgm:pt modelId="{84351C65-EEA9-4818-B0B1-97809BFCBCFD}" type="pres">
      <dgm:prSet presAssocID="{9402FA0B-9919-41B1-BE49-61246A60BD26}" presName="rootComposite" presStyleCnt="0"/>
      <dgm:spPr/>
    </dgm:pt>
    <dgm:pt modelId="{3FEA3BF0-D32E-4153-900C-36BAF89DA7C5}" type="pres">
      <dgm:prSet presAssocID="{9402FA0B-9919-41B1-BE49-61246A60BD26}" presName="rootText" presStyleLbl="node2" presStyleIdx="2" presStyleCnt="7" custScaleX="122654" custScaleY="13148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76FD1B3-AF5D-4D0C-A3D6-18FB79593496}" type="pres">
      <dgm:prSet presAssocID="{9402FA0B-9919-41B1-BE49-61246A60BD26}" presName="rootConnector" presStyleLbl="node2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497C0681-16F4-4AC7-8F1E-5B942FB487A6}" type="pres">
      <dgm:prSet presAssocID="{9402FA0B-9919-41B1-BE49-61246A60BD26}" presName="hierChild4" presStyleCnt="0"/>
      <dgm:spPr/>
    </dgm:pt>
    <dgm:pt modelId="{415AE2BA-830C-44CC-BD8C-7A8380A73A81}" type="pres">
      <dgm:prSet presAssocID="{9402FA0B-9919-41B1-BE49-61246A60BD26}" presName="hierChild5" presStyleCnt="0"/>
      <dgm:spPr/>
    </dgm:pt>
    <dgm:pt modelId="{90665C2F-3ACE-4FA7-BE73-EED42C2AE087}" type="pres">
      <dgm:prSet presAssocID="{EE646EE3-583A-4646-BD8B-FF00AE2BB0E5}" presName="Name37" presStyleLbl="parChTrans1D2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8F74BD7F-474F-47B5-922D-CC362797321B}" type="pres">
      <dgm:prSet presAssocID="{B49AB7C8-5A1E-4188-8E29-76632CF8D275}" presName="hierRoot2" presStyleCnt="0">
        <dgm:presLayoutVars>
          <dgm:hierBranch val="init"/>
        </dgm:presLayoutVars>
      </dgm:prSet>
      <dgm:spPr/>
    </dgm:pt>
    <dgm:pt modelId="{CBE7D9E5-4062-404A-8C99-BCD31143DD86}" type="pres">
      <dgm:prSet presAssocID="{B49AB7C8-5A1E-4188-8E29-76632CF8D275}" presName="rootComposite" presStyleCnt="0"/>
      <dgm:spPr/>
    </dgm:pt>
    <dgm:pt modelId="{5E058A78-538A-4420-A9EE-F962A1DC4D65}" type="pres">
      <dgm:prSet presAssocID="{B49AB7C8-5A1E-4188-8E29-76632CF8D275}" presName="rootText" presStyleLbl="node2" presStyleIdx="3" presStyleCnt="7" custScaleX="122654" custScaleY="131486" custLinFactNeighborX="-3919" custLinFactNeighborY="144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9928F97-4ECD-442F-81B0-4B0E43088AF5}" type="pres">
      <dgm:prSet presAssocID="{B49AB7C8-5A1E-4188-8E29-76632CF8D275}" presName="rootConnector" presStyleLbl="node2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E86DFC61-46C9-4234-98C3-700BFB1D3099}" type="pres">
      <dgm:prSet presAssocID="{B49AB7C8-5A1E-4188-8E29-76632CF8D275}" presName="hierChild4" presStyleCnt="0"/>
      <dgm:spPr/>
    </dgm:pt>
    <dgm:pt modelId="{C027819C-B1B9-482B-A6BB-4B55B38331D4}" type="pres">
      <dgm:prSet presAssocID="{B49AB7C8-5A1E-4188-8E29-76632CF8D275}" presName="hierChild5" presStyleCnt="0"/>
      <dgm:spPr/>
    </dgm:pt>
    <dgm:pt modelId="{703EA28A-4C44-4BF7-851A-1C8E41971CCE}" type="pres">
      <dgm:prSet presAssocID="{A7F5AFAC-E4C7-4DD4-BDD7-EEEA4014AEBA}" presName="Name37" presStyleLbl="parChTrans1D2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57849DF7-0405-40B7-ACEF-41715D8190DE}" type="pres">
      <dgm:prSet presAssocID="{1DDBC5BB-95E7-4B7C-8028-9A877A176CFB}" presName="hierRoot2" presStyleCnt="0">
        <dgm:presLayoutVars>
          <dgm:hierBranch val="init"/>
        </dgm:presLayoutVars>
      </dgm:prSet>
      <dgm:spPr/>
    </dgm:pt>
    <dgm:pt modelId="{D89055DC-0A7A-4647-B9B3-88FE557FEC20}" type="pres">
      <dgm:prSet presAssocID="{1DDBC5BB-95E7-4B7C-8028-9A877A176CFB}" presName="rootComposite" presStyleCnt="0"/>
      <dgm:spPr/>
    </dgm:pt>
    <dgm:pt modelId="{FC73B177-E9AD-4F50-9172-E8AFEA8DF82E}" type="pres">
      <dgm:prSet presAssocID="{1DDBC5BB-95E7-4B7C-8028-9A877A176CFB}" presName="rootText" presStyleLbl="node2" presStyleIdx="4" presStyleCnt="7" custScaleX="126727" custScaleY="12672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FE3A6B-922B-4236-BA08-5B7D8E7B7ABE}" type="pres">
      <dgm:prSet presAssocID="{1DDBC5BB-95E7-4B7C-8028-9A877A176CFB}" presName="rootConnector" presStyleLbl="node2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285636A3-3239-444F-86B2-C732A7123CA5}" type="pres">
      <dgm:prSet presAssocID="{1DDBC5BB-95E7-4B7C-8028-9A877A176CFB}" presName="hierChild4" presStyleCnt="0"/>
      <dgm:spPr/>
    </dgm:pt>
    <dgm:pt modelId="{80D7B288-C06D-4055-A7C9-F4B904391ACF}" type="pres">
      <dgm:prSet presAssocID="{1DDBC5BB-95E7-4B7C-8028-9A877A176CFB}" presName="hierChild5" presStyleCnt="0"/>
      <dgm:spPr/>
    </dgm:pt>
    <dgm:pt modelId="{B8993C7D-D8F6-4B04-8A60-7943BEAFE935}" type="pres">
      <dgm:prSet presAssocID="{DB1A4D2F-46D2-4D6D-9675-8DE13162752F}" presName="Name37" presStyleLbl="parChTrans1D2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B786F3FD-E924-4B90-B5A3-6614632B39B1}" type="pres">
      <dgm:prSet presAssocID="{5DF114BB-D102-48CC-BE49-31244EA73FF6}" presName="hierRoot2" presStyleCnt="0">
        <dgm:presLayoutVars>
          <dgm:hierBranch val="init"/>
        </dgm:presLayoutVars>
      </dgm:prSet>
      <dgm:spPr/>
    </dgm:pt>
    <dgm:pt modelId="{300DB42E-8727-462A-8D9E-5ED8ACFCEB88}" type="pres">
      <dgm:prSet presAssocID="{5DF114BB-D102-48CC-BE49-31244EA73FF6}" presName="rootComposite" presStyleCnt="0"/>
      <dgm:spPr/>
    </dgm:pt>
    <dgm:pt modelId="{914F406B-0F6C-4C43-A0BE-FC7D1D6DB24B}" type="pres">
      <dgm:prSet presAssocID="{5DF114BB-D102-48CC-BE49-31244EA73FF6}" presName="rootText" presStyleLbl="node2" presStyleIdx="5" presStyleCnt="7" custScaleX="126727" custScaleY="12672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F2095F5-F175-4EF8-BDA0-DDE3017E58CE}" type="pres">
      <dgm:prSet presAssocID="{5DF114BB-D102-48CC-BE49-31244EA73FF6}" presName="rootConnector" presStyleLbl="node2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B88578F7-04CF-4330-88D0-DA242624CCE9}" type="pres">
      <dgm:prSet presAssocID="{5DF114BB-D102-48CC-BE49-31244EA73FF6}" presName="hierChild4" presStyleCnt="0"/>
      <dgm:spPr/>
    </dgm:pt>
    <dgm:pt modelId="{14955960-F22A-4027-A6B8-105418BCC04F}" type="pres">
      <dgm:prSet presAssocID="{5DF114BB-D102-48CC-BE49-31244EA73FF6}" presName="hierChild5" presStyleCnt="0"/>
      <dgm:spPr/>
    </dgm:pt>
    <dgm:pt modelId="{0D57C0B5-AD02-4765-B059-8A215F5BE590}" type="pres">
      <dgm:prSet presAssocID="{E43CC543-98A3-49CB-963A-A91BEDC74EB5}" presName="Name37" presStyleLbl="parChTrans1D2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CEBFD8D7-673B-4A97-B9A5-C5D7C9500954}" type="pres">
      <dgm:prSet presAssocID="{169A836F-5EE9-4237-97C3-5BDCB8109556}" presName="hierRoot2" presStyleCnt="0">
        <dgm:presLayoutVars>
          <dgm:hierBranch val="init"/>
        </dgm:presLayoutVars>
      </dgm:prSet>
      <dgm:spPr/>
    </dgm:pt>
    <dgm:pt modelId="{4A8C538B-BB88-4110-885A-C0BDFE921B60}" type="pres">
      <dgm:prSet presAssocID="{169A836F-5EE9-4237-97C3-5BDCB8109556}" presName="rootComposite" presStyleCnt="0"/>
      <dgm:spPr/>
    </dgm:pt>
    <dgm:pt modelId="{EE0AE3C7-DEA6-455B-B13C-F2963FD613C9}" type="pres">
      <dgm:prSet presAssocID="{169A836F-5EE9-4237-97C3-5BDCB8109556}" presName="rootText" presStyleLbl="node2" presStyleIdx="6" presStyleCnt="7" custScaleX="126727" custScaleY="12672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09B90EA-FE33-40BC-9407-D568BBC0E82E}" type="pres">
      <dgm:prSet presAssocID="{169A836F-5EE9-4237-97C3-5BDCB8109556}" presName="rootConnector" presStyleLbl="node2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2E174874-5DFA-495C-A498-DA0DBF6365A0}" type="pres">
      <dgm:prSet presAssocID="{169A836F-5EE9-4237-97C3-5BDCB8109556}" presName="hierChild4" presStyleCnt="0"/>
      <dgm:spPr/>
    </dgm:pt>
    <dgm:pt modelId="{DC967D97-B08B-4BA2-8078-92ECAFD45B4D}" type="pres">
      <dgm:prSet presAssocID="{169A836F-5EE9-4237-97C3-5BDCB8109556}" presName="hierChild5" presStyleCnt="0"/>
      <dgm:spPr/>
    </dgm:pt>
    <dgm:pt modelId="{C6CA221E-3270-4AF1-AF68-113021C06D04}" type="pres">
      <dgm:prSet presAssocID="{4D3700E6-52B8-4584-8FF9-76D678C0CB46}" presName="hierChild3" presStyleCnt="0"/>
      <dgm:spPr/>
    </dgm:pt>
  </dgm:ptLst>
  <dgm:cxnLst>
    <dgm:cxn modelId="{1E7D80BE-20D0-4033-8B69-2728CEAC5681}" srcId="{4D3700E6-52B8-4584-8FF9-76D678C0CB46}" destId="{C16B7541-75E5-4E77-81F5-960854E40877}" srcOrd="1" destOrd="0" parTransId="{E3FB144E-F733-4A39-9F17-ADF6385A512A}" sibTransId="{D9695F70-82DB-42CF-83DF-1DF9CB987E5B}"/>
    <dgm:cxn modelId="{EBBBE11E-C9BD-40F6-B3E0-B925753F4F3F}" type="presOf" srcId="{D6901937-EFA0-4FAD-A6A8-F3F117203DE3}" destId="{79C73BF1-DE13-4070-BFFA-79ED18D65B12}" srcOrd="0" destOrd="0" presId="urn:microsoft.com/office/officeart/2005/8/layout/orgChart1"/>
    <dgm:cxn modelId="{2C531E62-668B-411E-8434-E9DCFD0E0EA7}" type="presOf" srcId="{169A836F-5EE9-4237-97C3-5BDCB8109556}" destId="{A09B90EA-FE33-40BC-9407-D568BBC0E82E}" srcOrd="1" destOrd="0" presId="urn:microsoft.com/office/officeart/2005/8/layout/orgChart1"/>
    <dgm:cxn modelId="{D7C3E006-67AE-4F5A-A42C-40DBD99F0809}" type="presOf" srcId="{DB1A4D2F-46D2-4D6D-9675-8DE13162752F}" destId="{B8993C7D-D8F6-4B04-8A60-7943BEAFE935}" srcOrd="0" destOrd="0" presId="urn:microsoft.com/office/officeart/2005/8/layout/orgChart1"/>
    <dgm:cxn modelId="{A2814EF1-6AA2-42E3-BFFD-3898EF2E250E}" type="presOf" srcId="{E3FB144E-F733-4A39-9F17-ADF6385A512A}" destId="{F29BA9A2-EFBD-4E77-80E4-A3E63AF089F3}" srcOrd="0" destOrd="0" presId="urn:microsoft.com/office/officeart/2005/8/layout/orgChart1"/>
    <dgm:cxn modelId="{80F75A19-6694-4B18-9D7F-086E9FB68BC0}" type="presOf" srcId="{9402FA0B-9919-41B1-BE49-61246A60BD26}" destId="{576FD1B3-AF5D-4D0C-A3D6-18FB79593496}" srcOrd="1" destOrd="0" presId="urn:microsoft.com/office/officeart/2005/8/layout/orgChart1"/>
    <dgm:cxn modelId="{8E5CE5F5-0E2F-43DA-8EC9-8524044EC191}" type="presOf" srcId="{966A61B5-5F05-45C4-8598-4B3F86822C1F}" destId="{9CA1DF63-6259-427E-AF0A-D31CAA312380}" srcOrd="1" destOrd="0" presId="urn:microsoft.com/office/officeart/2005/8/layout/orgChart1"/>
    <dgm:cxn modelId="{C6D15B41-FB8E-4714-9CC0-FADFC4AFDA58}" type="presOf" srcId="{169A836F-5EE9-4237-97C3-5BDCB8109556}" destId="{EE0AE3C7-DEA6-455B-B13C-F2963FD613C9}" srcOrd="0" destOrd="0" presId="urn:microsoft.com/office/officeart/2005/8/layout/orgChart1"/>
    <dgm:cxn modelId="{B7906746-CD9B-4199-9358-519C9A18C01F}" srcId="{4D3700E6-52B8-4584-8FF9-76D678C0CB46}" destId="{966A61B5-5F05-45C4-8598-4B3F86822C1F}" srcOrd="0" destOrd="0" parTransId="{FB817725-BFDA-4333-9C50-6F8A9C47304A}" sibTransId="{E5939BDD-7F94-4E11-B42E-5A37FC4A8FD8}"/>
    <dgm:cxn modelId="{3798C034-A327-482B-88ED-5B515532BEC3}" type="presOf" srcId="{E43CC543-98A3-49CB-963A-A91BEDC74EB5}" destId="{0D57C0B5-AD02-4765-B059-8A215F5BE590}" srcOrd="0" destOrd="0" presId="urn:microsoft.com/office/officeart/2005/8/layout/orgChart1"/>
    <dgm:cxn modelId="{C5459739-2C66-438B-B3C7-E0D4CB92FCA1}" srcId="{D6901937-EFA0-4FAD-A6A8-F3F117203DE3}" destId="{4D3700E6-52B8-4584-8FF9-76D678C0CB46}" srcOrd="0" destOrd="0" parTransId="{2AFE0397-8EBC-4250-BAA0-59DAF5096356}" sibTransId="{D1AD1A29-B317-4B3E-A803-FA4B38239846}"/>
    <dgm:cxn modelId="{AB0DFEDA-CCE4-4EDA-83BB-54A248BC98E2}" type="presOf" srcId="{1DDBC5BB-95E7-4B7C-8028-9A877A176CFB}" destId="{D7FE3A6B-922B-4236-BA08-5B7D8E7B7ABE}" srcOrd="1" destOrd="0" presId="urn:microsoft.com/office/officeart/2005/8/layout/orgChart1"/>
    <dgm:cxn modelId="{464C461E-0CD5-4FBE-88F0-55A5F4A78500}" type="presOf" srcId="{5DF114BB-D102-48CC-BE49-31244EA73FF6}" destId="{914F406B-0F6C-4C43-A0BE-FC7D1D6DB24B}" srcOrd="0" destOrd="0" presId="urn:microsoft.com/office/officeart/2005/8/layout/orgChart1"/>
    <dgm:cxn modelId="{6D2CF8D0-1B44-4E0A-8DB8-16C9BE483AD1}" type="presOf" srcId="{C16B7541-75E5-4E77-81F5-960854E40877}" destId="{CDCA36E3-260D-4012-A12E-9263804C1C5C}" srcOrd="1" destOrd="0" presId="urn:microsoft.com/office/officeart/2005/8/layout/orgChart1"/>
    <dgm:cxn modelId="{0A677883-91A2-4F5A-9EE6-8629D159F496}" type="presOf" srcId="{EE646EE3-583A-4646-BD8B-FF00AE2BB0E5}" destId="{90665C2F-3ACE-4FA7-BE73-EED42C2AE087}" srcOrd="0" destOrd="0" presId="urn:microsoft.com/office/officeart/2005/8/layout/orgChart1"/>
    <dgm:cxn modelId="{7C8696A5-CE00-407B-B581-AFCDCEDE7CD8}" srcId="{4D3700E6-52B8-4584-8FF9-76D678C0CB46}" destId="{169A836F-5EE9-4237-97C3-5BDCB8109556}" srcOrd="6" destOrd="0" parTransId="{E43CC543-98A3-49CB-963A-A91BEDC74EB5}" sibTransId="{C41AE3A4-B6CB-431A-9B16-B8EF2952FAAC}"/>
    <dgm:cxn modelId="{9D75707F-08CB-4520-9E74-C5461FD739AE}" srcId="{4D3700E6-52B8-4584-8FF9-76D678C0CB46}" destId="{9402FA0B-9919-41B1-BE49-61246A60BD26}" srcOrd="2" destOrd="0" parTransId="{F45DC96C-5B42-47D2-9D51-44BBE2DED486}" sibTransId="{12660671-F762-4C16-AA85-D77993C66A56}"/>
    <dgm:cxn modelId="{4130D7E7-24A6-454C-B7C6-A3A8AF80D89E}" type="presOf" srcId="{966A61B5-5F05-45C4-8598-4B3F86822C1F}" destId="{4C2B7273-D236-4224-A1AF-612B3D53ACB5}" srcOrd="0" destOrd="0" presId="urn:microsoft.com/office/officeart/2005/8/layout/orgChart1"/>
    <dgm:cxn modelId="{33246462-7F75-428E-92BE-3698173EE5F0}" srcId="{4D3700E6-52B8-4584-8FF9-76D678C0CB46}" destId="{5DF114BB-D102-48CC-BE49-31244EA73FF6}" srcOrd="5" destOrd="0" parTransId="{DB1A4D2F-46D2-4D6D-9675-8DE13162752F}" sibTransId="{DDD23777-6987-4CD7-90E6-441CD9E96AD4}"/>
    <dgm:cxn modelId="{184786B6-C4F9-4CE0-AE86-C73C837CDEBE}" type="presOf" srcId="{4D3700E6-52B8-4584-8FF9-76D678C0CB46}" destId="{1408C7F9-9799-4CBB-8EDD-939A19DD6458}" srcOrd="1" destOrd="0" presId="urn:microsoft.com/office/officeart/2005/8/layout/orgChart1"/>
    <dgm:cxn modelId="{62575FC3-58D8-42F4-A7F8-7881211D6FBE}" srcId="{4D3700E6-52B8-4584-8FF9-76D678C0CB46}" destId="{B49AB7C8-5A1E-4188-8E29-76632CF8D275}" srcOrd="3" destOrd="0" parTransId="{EE646EE3-583A-4646-BD8B-FF00AE2BB0E5}" sibTransId="{03357DFE-ECAB-4025-9353-03FE5BC90291}"/>
    <dgm:cxn modelId="{5ACF50B5-5105-4D4E-9151-EDAB4D7BF6C6}" type="presOf" srcId="{FB817725-BFDA-4333-9C50-6F8A9C47304A}" destId="{747C409D-3107-44D6-ACED-9443D6D7F3B0}" srcOrd="0" destOrd="0" presId="urn:microsoft.com/office/officeart/2005/8/layout/orgChart1"/>
    <dgm:cxn modelId="{A09C1DBC-2FC3-4FB4-BEC4-E4D2EC6F12C0}" type="presOf" srcId="{A7F5AFAC-E4C7-4DD4-BDD7-EEEA4014AEBA}" destId="{703EA28A-4C44-4BF7-851A-1C8E41971CCE}" srcOrd="0" destOrd="0" presId="urn:microsoft.com/office/officeart/2005/8/layout/orgChart1"/>
    <dgm:cxn modelId="{7F50E693-88AA-4DC6-B1DC-4844BD4B2B75}" type="presOf" srcId="{B49AB7C8-5A1E-4188-8E29-76632CF8D275}" destId="{5E058A78-538A-4420-A9EE-F962A1DC4D65}" srcOrd="0" destOrd="0" presId="urn:microsoft.com/office/officeart/2005/8/layout/orgChart1"/>
    <dgm:cxn modelId="{7C7F793B-8C6E-4A9C-81FC-9531926A72CC}" type="presOf" srcId="{F45DC96C-5B42-47D2-9D51-44BBE2DED486}" destId="{C50E3415-936C-4A7B-BCE7-53080F364AD9}" srcOrd="0" destOrd="0" presId="urn:microsoft.com/office/officeart/2005/8/layout/orgChart1"/>
    <dgm:cxn modelId="{11940FD6-8FB0-43AA-B44C-2EB45808138F}" type="presOf" srcId="{9402FA0B-9919-41B1-BE49-61246A60BD26}" destId="{3FEA3BF0-D32E-4153-900C-36BAF89DA7C5}" srcOrd="0" destOrd="0" presId="urn:microsoft.com/office/officeart/2005/8/layout/orgChart1"/>
    <dgm:cxn modelId="{B0C1A98C-2A68-4A30-8897-28E747CC6AB0}" srcId="{4D3700E6-52B8-4584-8FF9-76D678C0CB46}" destId="{1DDBC5BB-95E7-4B7C-8028-9A877A176CFB}" srcOrd="4" destOrd="0" parTransId="{A7F5AFAC-E4C7-4DD4-BDD7-EEEA4014AEBA}" sibTransId="{11E8C261-3323-412C-8FC0-5B53FF1814CA}"/>
    <dgm:cxn modelId="{AAD221CB-89A7-45A5-BE70-D168C7BE092C}" type="presOf" srcId="{C16B7541-75E5-4E77-81F5-960854E40877}" destId="{82961B02-6CBF-4177-AD56-31AD9BFF8430}" srcOrd="0" destOrd="0" presId="urn:microsoft.com/office/officeart/2005/8/layout/orgChart1"/>
    <dgm:cxn modelId="{79969CD3-7F29-44AF-B3C0-9D425E187294}" type="presOf" srcId="{4D3700E6-52B8-4584-8FF9-76D678C0CB46}" destId="{1BA0B0EE-DDA0-42CE-B2BA-9941EC678053}" srcOrd="0" destOrd="0" presId="urn:microsoft.com/office/officeart/2005/8/layout/orgChart1"/>
    <dgm:cxn modelId="{4EC83B35-ADC4-4E03-8D91-24AC2E94D9F9}" type="presOf" srcId="{1DDBC5BB-95E7-4B7C-8028-9A877A176CFB}" destId="{FC73B177-E9AD-4F50-9172-E8AFEA8DF82E}" srcOrd="0" destOrd="0" presId="urn:microsoft.com/office/officeart/2005/8/layout/orgChart1"/>
    <dgm:cxn modelId="{F3A1F5AD-3DB4-4FF1-92AA-B16F51F87611}" type="presOf" srcId="{B49AB7C8-5A1E-4188-8E29-76632CF8D275}" destId="{E9928F97-4ECD-442F-81B0-4B0E43088AF5}" srcOrd="1" destOrd="0" presId="urn:microsoft.com/office/officeart/2005/8/layout/orgChart1"/>
    <dgm:cxn modelId="{09ED5B93-1260-4451-9132-2B632BF2A50F}" type="presOf" srcId="{5DF114BB-D102-48CC-BE49-31244EA73FF6}" destId="{7F2095F5-F175-4EF8-BDA0-DDE3017E58CE}" srcOrd="1" destOrd="0" presId="urn:microsoft.com/office/officeart/2005/8/layout/orgChart1"/>
    <dgm:cxn modelId="{8D23217F-1671-4DD1-AED1-8E8F9886099E}" type="presParOf" srcId="{79C73BF1-DE13-4070-BFFA-79ED18D65B12}" destId="{806C9220-4B71-456C-BA62-5B28A9809C6B}" srcOrd="0" destOrd="0" presId="urn:microsoft.com/office/officeart/2005/8/layout/orgChart1"/>
    <dgm:cxn modelId="{D7494492-D323-43AC-A885-E27A4B5AAF78}" type="presParOf" srcId="{806C9220-4B71-456C-BA62-5B28A9809C6B}" destId="{1C9CB1BC-4894-434F-9548-DF88BF9AE618}" srcOrd="0" destOrd="0" presId="urn:microsoft.com/office/officeart/2005/8/layout/orgChart1"/>
    <dgm:cxn modelId="{64E54021-6ECD-4159-97B6-072779B7DAF3}" type="presParOf" srcId="{1C9CB1BC-4894-434F-9548-DF88BF9AE618}" destId="{1BA0B0EE-DDA0-42CE-B2BA-9941EC678053}" srcOrd="0" destOrd="0" presId="urn:microsoft.com/office/officeart/2005/8/layout/orgChart1"/>
    <dgm:cxn modelId="{BB0F4DAA-68C7-4F60-A781-D34D3C63EEEE}" type="presParOf" srcId="{1C9CB1BC-4894-434F-9548-DF88BF9AE618}" destId="{1408C7F9-9799-4CBB-8EDD-939A19DD6458}" srcOrd="1" destOrd="0" presId="urn:microsoft.com/office/officeart/2005/8/layout/orgChart1"/>
    <dgm:cxn modelId="{83F2B894-3B4F-4614-B6C8-A51CA23CFD79}" type="presParOf" srcId="{806C9220-4B71-456C-BA62-5B28A9809C6B}" destId="{E302F11B-3F9A-4C17-96FD-ABAA5574987C}" srcOrd="1" destOrd="0" presId="urn:microsoft.com/office/officeart/2005/8/layout/orgChart1"/>
    <dgm:cxn modelId="{973E4685-AA60-4E73-813D-95E429208F74}" type="presParOf" srcId="{E302F11B-3F9A-4C17-96FD-ABAA5574987C}" destId="{747C409D-3107-44D6-ACED-9443D6D7F3B0}" srcOrd="0" destOrd="0" presId="urn:microsoft.com/office/officeart/2005/8/layout/orgChart1"/>
    <dgm:cxn modelId="{66551D4E-43C6-4549-BDE7-D5E1A14D8D2C}" type="presParOf" srcId="{E302F11B-3F9A-4C17-96FD-ABAA5574987C}" destId="{7701AFE4-C672-4591-90DE-6CBE0CA22BB1}" srcOrd="1" destOrd="0" presId="urn:microsoft.com/office/officeart/2005/8/layout/orgChart1"/>
    <dgm:cxn modelId="{6487F4D9-2910-47AA-9D00-9F45CC351419}" type="presParOf" srcId="{7701AFE4-C672-4591-90DE-6CBE0CA22BB1}" destId="{78A166CB-BCE8-48D2-86EF-7750B399A88E}" srcOrd="0" destOrd="0" presId="urn:microsoft.com/office/officeart/2005/8/layout/orgChart1"/>
    <dgm:cxn modelId="{9B663632-E127-4877-9E33-EB29329C62FB}" type="presParOf" srcId="{78A166CB-BCE8-48D2-86EF-7750B399A88E}" destId="{4C2B7273-D236-4224-A1AF-612B3D53ACB5}" srcOrd="0" destOrd="0" presId="urn:microsoft.com/office/officeart/2005/8/layout/orgChart1"/>
    <dgm:cxn modelId="{9F8355E8-E952-4C26-B30E-91BC215F755A}" type="presParOf" srcId="{78A166CB-BCE8-48D2-86EF-7750B399A88E}" destId="{9CA1DF63-6259-427E-AF0A-D31CAA312380}" srcOrd="1" destOrd="0" presId="urn:microsoft.com/office/officeart/2005/8/layout/orgChart1"/>
    <dgm:cxn modelId="{1E1DDD31-DDD1-4A5D-85AC-F9A8AD413217}" type="presParOf" srcId="{7701AFE4-C672-4591-90DE-6CBE0CA22BB1}" destId="{BBA07F79-BA35-493B-9ED7-57C96D6DFAFA}" srcOrd="1" destOrd="0" presId="urn:microsoft.com/office/officeart/2005/8/layout/orgChart1"/>
    <dgm:cxn modelId="{0937D620-7728-4802-BF7F-AA8759EB4878}" type="presParOf" srcId="{7701AFE4-C672-4591-90DE-6CBE0CA22BB1}" destId="{951832E2-1583-4984-91B8-3327BD4AD8B0}" srcOrd="2" destOrd="0" presId="urn:microsoft.com/office/officeart/2005/8/layout/orgChart1"/>
    <dgm:cxn modelId="{650BA615-25BD-49D2-A035-819C891959DC}" type="presParOf" srcId="{E302F11B-3F9A-4C17-96FD-ABAA5574987C}" destId="{F29BA9A2-EFBD-4E77-80E4-A3E63AF089F3}" srcOrd="2" destOrd="0" presId="urn:microsoft.com/office/officeart/2005/8/layout/orgChart1"/>
    <dgm:cxn modelId="{2D16961D-BB80-492C-8AC2-BE629F3B0806}" type="presParOf" srcId="{E302F11B-3F9A-4C17-96FD-ABAA5574987C}" destId="{767DF5FD-F96A-4564-93C2-592A4AB70163}" srcOrd="3" destOrd="0" presId="urn:microsoft.com/office/officeart/2005/8/layout/orgChart1"/>
    <dgm:cxn modelId="{F91BE78A-6F66-4C3D-9630-69E01C1D2008}" type="presParOf" srcId="{767DF5FD-F96A-4564-93C2-592A4AB70163}" destId="{143F505D-63FE-4809-8600-E8F1A7DA39A0}" srcOrd="0" destOrd="0" presId="urn:microsoft.com/office/officeart/2005/8/layout/orgChart1"/>
    <dgm:cxn modelId="{E0B7ADB1-79FE-4AA7-A3E4-88697E563D9F}" type="presParOf" srcId="{143F505D-63FE-4809-8600-E8F1A7DA39A0}" destId="{82961B02-6CBF-4177-AD56-31AD9BFF8430}" srcOrd="0" destOrd="0" presId="urn:microsoft.com/office/officeart/2005/8/layout/orgChart1"/>
    <dgm:cxn modelId="{4964C115-B7B4-4837-BEE6-A0A1E2591067}" type="presParOf" srcId="{143F505D-63FE-4809-8600-E8F1A7DA39A0}" destId="{CDCA36E3-260D-4012-A12E-9263804C1C5C}" srcOrd="1" destOrd="0" presId="urn:microsoft.com/office/officeart/2005/8/layout/orgChart1"/>
    <dgm:cxn modelId="{09479092-6352-47DB-B14B-15535EFC98B8}" type="presParOf" srcId="{767DF5FD-F96A-4564-93C2-592A4AB70163}" destId="{748E6941-8B3C-4554-8B32-91088A469380}" srcOrd="1" destOrd="0" presId="urn:microsoft.com/office/officeart/2005/8/layout/orgChart1"/>
    <dgm:cxn modelId="{D225FD65-B53A-46F0-B073-DAB362581685}" type="presParOf" srcId="{767DF5FD-F96A-4564-93C2-592A4AB70163}" destId="{1D20F605-98DE-4873-BFAF-1034A8194B5A}" srcOrd="2" destOrd="0" presId="urn:microsoft.com/office/officeart/2005/8/layout/orgChart1"/>
    <dgm:cxn modelId="{142F84A7-1708-459A-A69D-2D863CD908E2}" type="presParOf" srcId="{E302F11B-3F9A-4C17-96FD-ABAA5574987C}" destId="{C50E3415-936C-4A7B-BCE7-53080F364AD9}" srcOrd="4" destOrd="0" presId="urn:microsoft.com/office/officeart/2005/8/layout/orgChart1"/>
    <dgm:cxn modelId="{008EF333-C1E9-43F1-B124-3CB4D996B9B4}" type="presParOf" srcId="{E302F11B-3F9A-4C17-96FD-ABAA5574987C}" destId="{3FFB4BE6-91A5-4578-9DD2-A6EDE0A16C12}" srcOrd="5" destOrd="0" presId="urn:microsoft.com/office/officeart/2005/8/layout/orgChart1"/>
    <dgm:cxn modelId="{A673A09A-3BC5-4B1B-A4B4-6F9F3E729AC4}" type="presParOf" srcId="{3FFB4BE6-91A5-4578-9DD2-A6EDE0A16C12}" destId="{84351C65-EEA9-4818-B0B1-97809BFCBCFD}" srcOrd="0" destOrd="0" presId="urn:microsoft.com/office/officeart/2005/8/layout/orgChart1"/>
    <dgm:cxn modelId="{8D6DF42F-A1C1-4425-9B12-7D930A758901}" type="presParOf" srcId="{84351C65-EEA9-4818-B0B1-97809BFCBCFD}" destId="{3FEA3BF0-D32E-4153-900C-36BAF89DA7C5}" srcOrd="0" destOrd="0" presId="urn:microsoft.com/office/officeart/2005/8/layout/orgChart1"/>
    <dgm:cxn modelId="{92945DC8-439E-4187-A939-887E71FA29A1}" type="presParOf" srcId="{84351C65-EEA9-4818-B0B1-97809BFCBCFD}" destId="{576FD1B3-AF5D-4D0C-A3D6-18FB79593496}" srcOrd="1" destOrd="0" presId="urn:microsoft.com/office/officeart/2005/8/layout/orgChart1"/>
    <dgm:cxn modelId="{BA367141-EABB-49EC-8E4D-F31E4B0CF4CF}" type="presParOf" srcId="{3FFB4BE6-91A5-4578-9DD2-A6EDE0A16C12}" destId="{497C0681-16F4-4AC7-8F1E-5B942FB487A6}" srcOrd="1" destOrd="0" presId="urn:microsoft.com/office/officeart/2005/8/layout/orgChart1"/>
    <dgm:cxn modelId="{0DFDFC7E-29E9-45CA-AB4E-1F09D6689D96}" type="presParOf" srcId="{3FFB4BE6-91A5-4578-9DD2-A6EDE0A16C12}" destId="{415AE2BA-830C-44CC-BD8C-7A8380A73A81}" srcOrd="2" destOrd="0" presId="urn:microsoft.com/office/officeart/2005/8/layout/orgChart1"/>
    <dgm:cxn modelId="{9FEE07E0-3BCB-4308-B516-9C6B62E2208C}" type="presParOf" srcId="{E302F11B-3F9A-4C17-96FD-ABAA5574987C}" destId="{90665C2F-3ACE-4FA7-BE73-EED42C2AE087}" srcOrd="6" destOrd="0" presId="urn:microsoft.com/office/officeart/2005/8/layout/orgChart1"/>
    <dgm:cxn modelId="{BDCA3EC6-B520-435A-9960-7C0C11FED379}" type="presParOf" srcId="{E302F11B-3F9A-4C17-96FD-ABAA5574987C}" destId="{8F74BD7F-474F-47B5-922D-CC362797321B}" srcOrd="7" destOrd="0" presId="urn:microsoft.com/office/officeart/2005/8/layout/orgChart1"/>
    <dgm:cxn modelId="{E74EBFAB-29E3-4780-9597-DC8AD3F16FBA}" type="presParOf" srcId="{8F74BD7F-474F-47B5-922D-CC362797321B}" destId="{CBE7D9E5-4062-404A-8C99-BCD31143DD86}" srcOrd="0" destOrd="0" presId="urn:microsoft.com/office/officeart/2005/8/layout/orgChart1"/>
    <dgm:cxn modelId="{3113ADBA-E113-4BE6-BA50-8F71339FEFFA}" type="presParOf" srcId="{CBE7D9E5-4062-404A-8C99-BCD31143DD86}" destId="{5E058A78-538A-4420-A9EE-F962A1DC4D65}" srcOrd="0" destOrd="0" presId="urn:microsoft.com/office/officeart/2005/8/layout/orgChart1"/>
    <dgm:cxn modelId="{36A1DBDB-6044-4B02-92C6-9228F92BC6E7}" type="presParOf" srcId="{CBE7D9E5-4062-404A-8C99-BCD31143DD86}" destId="{E9928F97-4ECD-442F-81B0-4B0E43088AF5}" srcOrd="1" destOrd="0" presId="urn:microsoft.com/office/officeart/2005/8/layout/orgChart1"/>
    <dgm:cxn modelId="{B7645E2C-8095-45F4-A78A-70D65B79F26E}" type="presParOf" srcId="{8F74BD7F-474F-47B5-922D-CC362797321B}" destId="{E86DFC61-46C9-4234-98C3-700BFB1D3099}" srcOrd="1" destOrd="0" presId="urn:microsoft.com/office/officeart/2005/8/layout/orgChart1"/>
    <dgm:cxn modelId="{E3D493AF-3828-48F7-8F25-AD22D10B0175}" type="presParOf" srcId="{8F74BD7F-474F-47B5-922D-CC362797321B}" destId="{C027819C-B1B9-482B-A6BB-4B55B38331D4}" srcOrd="2" destOrd="0" presId="urn:microsoft.com/office/officeart/2005/8/layout/orgChart1"/>
    <dgm:cxn modelId="{887C3D3A-D194-46B6-8AE1-23D0F9C75DA7}" type="presParOf" srcId="{E302F11B-3F9A-4C17-96FD-ABAA5574987C}" destId="{703EA28A-4C44-4BF7-851A-1C8E41971CCE}" srcOrd="8" destOrd="0" presId="urn:microsoft.com/office/officeart/2005/8/layout/orgChart1"/>
    <dgm:cxn modelId="{691BC4F2-DAE3-4408-A0F5-60489A52C761}" type="presParOf" srcId="{E302F11B-3F9A-4C17-96FD-ABAA5574987C}" destId="{57849DF7-0405-40B7-ACEF-41715D8190DE}" srcOrd="9" destOrd="0" presId="urn:microsoft.com/office/officeart/2005/8/layout/orgChart1"/>
    <dgm:cxn modelId="{42C0747F-ADEE-4EEE-9320-D436C2E5B3AC}" type="presParOf" srcId="{57849DF7-0405-40B7-ACEF-41715D8190DE}" destId="{D89055DC-0A7A-4647-B9B3-88FE557FEC20}" srcOrd="0" destOrd="0" presId="urn:microsoft.com/office/officeart/2005/8/layout/orgChart1"/>
    <dgm:cxn modelId="{33CCC93C-6EF5-43A1-9649-8B06A248B251}" type="presParOf" srcId="{D89055DC-0A7A-4647-B9B3-88FE557FEC20}" destId="{FC73B177-E9AD-4F50-9172-E8AFEA8DF82E}" srcOrd="0" destOrd="0" presId="urn:microsoft.com/office/officeart/2005/8/layout/orgChart1"/>
    <dgm:cxn modelId="{8406A61A-93AD-4F46-A96C-8821835F1A96}" type="presParOf" srcId="{D89055DC-0A7A-4647-B9B3-88FE557FEC20}" destId="{D7FE3A6B-922B-4236-BA08-5B7D8E7B7ABE}" srcOrd="1" destOrd="0" presId="urn:microsoft.com/office/officeart/2005/8/layout/orgChart1"/>
    <dgm:cxn modelId="{8032AF0F-B46F-4FF5-A717-FEF8A8AF4A6C}" type="presParOf" srcId="{57849DF7-0405-40B7-ACEF-41715D8190DE}" destId="{285636A3-3239-444F-86B2-C732A7123CA5}" srcOrd="1" destOrd="0" presId="urn:microsoft.com/office/officeart/2005/8/layout/orgChart1"/>
    <dgm:cxn modelId="{24EB80D0-93F6-47A1-ABB6-F3C88F2AEE27}" type="presParOf" srcId="{57849DF7-0405-40B7-ACEF-41715D8190DE}" destId="{80D7B288-C06D-4055-A7C9-F4B904391ACF}" srcOrd="2" destOrd="0" presId="urn:microsoft.com/office/officeart/2005/8/layout/orgChart1"/>
    <dgm:cxn modelId="{0BAE0B7D-80C3-4687-B5DD-1E27201C18AD}" type="presParOf" srcId="{E302F11B-3F9A-4C17-96FD-ABAA5574987C}" destId="{B8993C7D-D8F6-4B04-8A60-7943BEAFE935}" srcOrd="10" destOrd="0" presId="urn:microsoft.com/office/officeart/2005/8/layout/orgChart1"/>
    <dgm:cxn modelId="{FDFE37F1-2413-4DAD-9873-42FA3907FE44}" type="presParOf" srcId="{E302F11B-3F9A-4C17-96FD-ABAA5574987C}" destId="{B786F3FD-E924-4B90-B5A3-6614632B39B1}" srcOrd="11" destOrd="0" presId="urn:microsoft.com/office/officeart/2005/8/layout/orgChart1"/>
    <dgm:cxn modelId="{A2C03BCE-9CDD-47DF-8371-1F9A8E6DFFDB}" type="presParOf" srcId="{B786F3FD-E924-4B90-B5A3-6614632B39B1}" destId="{300DB42E-8727-462A-8D9E-5ED8ACFCEB88}" srcOrd="0" destOrd="0" presId="urn:microsoft.com/office/officeart/2005/8/layout/orgChart1"/>
    <dgm:cxn modelId="{F26B6A5D-71C2-4186-9EEE-6E4F3439528D}" type="presParOf" srcId="{300DB42E-8727-462A-8D9E-5ED8ACFCEB88}" destId="{914F406B-0F6C-4C43-A0BE-FC7D1D6DB24B}" srcOrd="0" destOrd="0" presId="urn:microsoft.com/office/officeart/2005/8/layout/orgChart1"/>
    <dgm:cxn modelId="{540318C8-524A-4C38-9C29-451F1D838F90}" type="presParOf" srcId="{300DB42E-8727-462A-8D9E-5ED8ACFCEB88}" destId="{7F2095F5-F175-4EF8-BDA0-DDE3017E58CE}" srcOrd="1" destOrd="0" presId="urn:microsoft.com/office/officeart/2005/8/layout/orgChart1"/>
    <dgm:cxn modelId="{1FBFC091-221D-4243-9186-2F84F7C5E24F}" type="presParOf" srcId="{B786F3FD-E924-4B90-B5A3-6614632B39B1}" destId="{B88578F7-04CF-4330-88D0-DA242624CCE9}" srcOrd="1" destOrd="0" presId="urn:microsoft.com/office/officeart/2005/8/layout/orgChart1"/>
    <dgm:cxn modelId="{057EF89E-1404-4A40-A672-5B33ADD24AD7}" type="presParOf" srcId="{B786F3FD-E924-4B90-B5A3-6614632B39B1}" destId="{14955960-F22A-4027-A6B8-105418BCC04F}" srcOrd="2" destOrd="0" presId="urn:microsoft.com/office/officeart/2005/8/layout/orgChart1"/>
    <dgm:cxn modelId="{5F56FD76-5327-4489-8821-FE3D4E721F91}" type="presParOf" srcId="{E302F11B-3F9A-4C17-96FD-ABAA5574987C}" destId="{0D57C0B5-AD02-4765-B059-8A215F5BE590}" srcOrd="12" destOrd="0" presId="urn:microsoft.com/office/officeart/2005/8/layout/orgChart1"/>
    <dgm:cxn modelId="{0BF30DF2-13DB-45BA-8B5F-84B39BFD41A9}" type="presParOf" srcId="{E302F11B-3F9A-4C17-96FD-ABAA5574987C}" destId="{CEBFD8D7-673B-4A97-B9A5-C5D7C9500954}" srcOrd="13" destOrd="0" presId="urn:microsoft.com/office/officeart/2005/8/layout/orgChart1"/>
    <dgm:cxn modelId="{B5D510EA-AEB7-4E57-B38B-ABA49FD2958B}" type="presParOf" srcId="{CEBFD8D7-673B-4A97-B9A5-C5D7C9500954}" destId="{4A8C538B-BB88-4110-885A-C0BDFE921B60}" srcOrd="0" destOrd="0" presId="urn:microsoft.com/office/officeart/2005/8/layout/orgChart1"/>
    <dgm:cxn modelId="{FE90F14C-C398-4D3E-8824-380E582BA068}" type="presParOf" srcId="{4A8C538B-BB88-4110-885A-C0BDFE921B60}" destId="{EE0AE3C7-DEA6-455B-B13C-F2963FD613C9}" srcOrd="0" destOrd="0" presId="urn:microsoft.com/office/officeart/2005/8/layout/orgChart1"/>
    <dgm:cxn modelId="{B9942866-C4EB-49BA-A66E-03AA7911B5CA}" type="presParOf" srcId="{4A8C538B-BB88-4110-885A-C0BDFE921B60}" destId="{A09B90EA-FE33-40BC-9407-D568BBC0E82E}" srcOrd="1" destOrd="0" presId="urn:microsoft.com/office/officeart/2005/8/layout/orgChart1"/>
    <dgm:cxn modelId="{19EB53E1-5E19-41C6-B4E1-053A717CAD00}" type="presParOf" srcId="{CEBFD8D7-673B-4A97-B9A5-C5D7C9500954}" destId="{2E174874-5DFA-495C-A498-DA0DBF6365A0}" srcOrd="1" destOrd="0" presId="urn:microsoft.com/office/officeart/2005/8/layout/orgChart1"/>
    <dgm:cxn modelId="{697D8868-380B-4461-BBE9-DA5E95B50DAE}" type="presParOf" srcId="{CEBFD8D7-673B-4A97-B9A5-C5D7C9500954}" destId="{DC967D97-B08B-4BA2-8078-92ECAFD45B4D}" srcOrd="2" destOrd="0" presId="urn:microsoft.com/office/officeart/2005/8/layout/orgChart1"/>
    <dgm:cxn modelId="{BBDB87B3-DE09-4BAC-BB4F-2A37B84D91F2}" type="presParOf" srcId="{806C9220-4B71-456C-BA62-5B28A9809C6B}" destId="{C6CA221E-3270-4AF1-AF68-113021C06D0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7C0B5-AD02-4765-B059-8A215F5BE590}">
      <dsp:nvSpPr>
        <dsp:cNvPr id="0" name=""/>
        <dsp:cNvSpPr/>
      </dsp:nvSpPr>
      <dsp:spPr>
        <a:xfrm>
          <a:off x="2957892" y="1525293"/>
          <a:ext cx="2580013" cy="1245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271"/>
              </a:lnTo>
              <a:lnTo>
                <a:pt x="2580013" y="62271"/>
              </a:lnTo>
              <a:lnTo>
                <a:pt x="2580013" y="12454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993C7D-D8F6-4B04-8A60-7943BEAFE935}">
      <dsp:nvSpPr>
        <dsp:cNvPr id="0" name=""/>
        <dsp:cNvSpPr/>
      </dsp:nvSpPr>
      <dsp:spPr>
        <a:xfrm>
          <a:off x="2957892" y="1525293"/>
          <a:ext cx="1703905" cy="1245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271"/>
              </a:lnTo>
              <a:lnTo>
                <a:pt x="1703905" y="62271"/>
              </a:lnTo>
              <a:lnTo>
                <a:pt x="1703905" y="12454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3EA28A-4C44-4BF7-851A-1C8E41971CCE}">
      <dsp:nvSpPr>
        <dsp:cNvPr id="0" name=""/>
        <dsp:cNvSpPr/>
      </dsp:nvSpPr>
      <dsp:spPr>
        <a:xfrm>
          <a:off x="2957892" y="1525293"/>
          <a:ext cx="827797" cy="1245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271"/>
              </a:lnTo>
              <a:lnTo>
                <a:pt x="827797" y="62271"/>
              </a:lnTo>
              <a:lnTo>
                <a:pt x="827797" y="12454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665C2F-3ACE-4FA7-BE73-EED42C2AE087}">
      <dsp:nvSpPr>
        <dsp:cNvPr id="0" name=""/>
        <dsp:cNvSpPr/>
      </dsp:nvSpPr>
      <dsp:spPr>
        <a:xfrm>
          <a:off x="2852697" y="1525293"/>
          <a:ext cx="91440" cy="128830"/>
        </a:xfrm>
        <a:custGeom>
          <a:avLst/>
          <a:gdLst/>
          <a:ahLst/>
          <a:cxnLst/>
          <a:rect l="0" t="0" r="0" b="0"/>
          <a:pathLst>
            <a:path>
              <a:moveTo>
                <a:pt x="105194" y="0"/>
              </a:moveTo>
              <a:lnTo>
                <a:pt x="105194" y="66558"/>
              </a:lnTo>
              <a:lnTo>
                <a:pt x="45720" y="66558"/>
              </a:lnTo>
              <a:lnTo>
                <a:pt x="45720" y="12883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0E3415-936C-4A7B-BCE7-53080F364AD9}">
      <dsp:nvSpPr>
        <dsp:cNvPr id="0" name=""/>
        <dsp:cNvSpPr/>
      </dsp:nvSpPr>
      <dsp:spPr>
        <a:xfrm>
          <a:off x="2069706" y="1525293"/>
          <a:ext cx="888185" cy="124542"/>
        </a:xfrm>
        <a:custGeom>
          <a:avLst/>
          <a:gdLst/>
          <a:ahLst/>
          <a:cxnLst/>
          <a:rect l="0" t="0" r="0" b="0"/>
          <a:pathLst>
            <a:path>
              <a:moveTo>
                <a:pt x="888185" y="0"/>
              </a:moveTo>
              <a:lnTo>
                <a:pt x="888185" y="62271"/>
              </a:lnTo>
              <a:lnTo>
                <a:pt x="0" y="62271"/>
              </a:lnTo>
              <a:lnTo>
                <a:pt x="0" y="12454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9BA9A2-EFBD-4E77-80E4-A3E63AF089F3}">
      <dsp:nvSpPr>
        <dsp:cNvPr id="0" name=""/>
        <dsp:cNvSpPr/>
      </dsp:nvSpPr>
      <dsp:spPr>
        <a:xfrm>
          <a:off x="1217753" y="1525293"/>
          <a:ext cx="1740138" cy="124542"/>
        </a:xfrm>
        <a:custGeom>
          <a:avLst/>
          <a:gdLst/>
          <a:ahLst/>
          <a:cxnLst/>
          <a:rect l="0" t="0" r="0" b="0"/>
          <a:pathLst>
            <a:path>
              <a:moveTo>
                <a:pt x="1740138" y="0"/>
              </a:moveTo>
              <a:lnTo>
                <a:pt x="1740138" y="62271"/>
              </a:lnTo>
              <a:lnTo>
                <a:pt x="0" y="62271"/>
              </a:lnTo>
              <a:lnTo>
                <a:pt x="0" y="12454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7C409D-3107-44D6-ACED-9443D6D7F3B0}">
      <dsp:nvSpPr>
        <dsp:cNvPr id="0" name=""/>
        <dsp:cNvSpPr/>
      </dsp:nvSpPr>
      <dsp:spPr>
        <a:xfrm>
          <a:off x="365801" y="1525293"/>
          <a:ext cx="2592090" cy="124542"/>
        </a:xfrm>
        <a:custGeom>
          <a:avLst/>
          <a:gdLst/>
          <a:ahLst/>
          <a:cxnLst/>
          <a:rect l="0" t="0" r="0" b="0"/>
          <a:pathLst>
            <a:path>
              <a:moveTo>
                <a:pt x="2592090" y="0"/>
              </a:moveTo>
              <a:lnTo>
                <a:pt x="2592090" y="62271"/>
              </a:lnTo>
              <a:lnTo>
                <a:pt x="0" y="62271"/>
              </a:lnTo>
              <a:lnTo>
                <a:pt x="0" y="124542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A0B0EE-DDA0-42CE-B2BA-9941EC678053}">
      <dsp:nvSpPr>
        <dsp:cNvPr id="0" name=""/>
        <dsp:cNvSpPr/>
      </dsp:nvSpPr>
      <dsp:spPr>
        <a:xfrm>
          <a:off x="2506351" y="1064597"/>
          <a:ext cx="903080" cy="4606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700" kern="1200" dirty="0" smtClean="0"/>
            <a:t>GROUNDERS</a:t>
          </a:r>
          <a:endParaRPr lang="ko-KR" altLang="en-US" sz="700" kern="1200" dirty="0"/>
        </a:p>
      </dsp:txBody>
      <dsp:txXfrm>
        <a:off x="2506351" y="1064597"/>
        <a:ext cx="903080" cy="460696"/>
      </dsp:txXfrm>
    </dsp:sp>
    <dsp:sp modelId="{4C2B7273-D236-4224-A1AF-612B3D53ACB5}">
      <dsp:nvSpPr>
        <dsp:cNvPr id="0" name=""/>
        <dsp:cNvSpPr/>
      </dsp:nvSpPr>
      <dsp:spPr>
        <a:xfrm>
          <a:off x="2095" y="1649836"/>
          <a:ext cx="727410" cy="3898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700" kern="1200" dirty="0" err="1" smtClean="0"/>
            <a:t>티켓구매</a:t>
          </a:r>
          <a:endParaRPr lang="ko-KR" altLang="en-US" sz="700" kern="1200" dirty="0"/>
        </a:p>
      </dsp:txBody>
      <dsp:txXfrm>
        <a:off x="2095" y="1649836"/>
        <a:ext cx="727410" cy="389894"/>
      </dsp:txXfrm>
    </dsp:sp>
    <dsp:sp modelId="{82961B02-6CBF-4177-AD56-31AD9BFF8430}">
      <dsp:nvSpPr>
        <dsp:cNvPr id="0" name=""/>
        <dsp:cNvSpPr/>
      </dsp:nvSpPr>
      <dsp:spPr>
        <a:xfrm>
          <a:off x="854048" y="1649836"/>
          <a:ext cx="727410" cy="3898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700" kern="1200" dirty="0" err="1" smtClean="0"/>
            <a:t>예매내역</a:t>
          </a:r>
          <a:endParaRPr lang="ko-KR" altLang="en-US" sz="700" kern="1200" dirty="0"/>
        </a:p>
      </dsp:txBody>
      <dsp:txXfrm>
        <a:off x="854048" y="1649836"/>
        <a:ext cx="727410" cy="389894"/>
      </dsp:txXfrm>
    </dsp:sp>
    <dsp:sp modelId="{3FEA3BF0-D32E-4153-900C-36BAF89DA7C5}">
      <dsp:nvSpPr>
        <dsp:cNvPr id="0" name=""/>
        <dsp:cNvSpPr/>
      </dsp:nvSpPr>
      <dsp:spPr>
        <a:xfrm>
          <a:off x="1706001" y="1649836"/>
          <a:ext cx="727410" cy="3898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700" kern="1200" dirty="0" smtClean="0"/>
            <a:t>공지사항</a:t>
          </a:r>
          <a:endParaRPr lang="en-US" altLang="ko-KR" sz="700" kern="1200" dirty="0" smtClean="0"/>
        </a:p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700" kern="1200" dirty="0" smtClean="0"/>
            <a:t>이벤트</a:t>
          </a:r>
          <a:endParaRPr lang="ko-KR" altLang="en-US" sz="700" kern="1200" dirty="0"/>
        </a:p>
      </dsp:txBody>
      <dsp:txXfrm>
        <a:off x="1706001" y="1649836"/>
        <a:ext cx="727410" cy="389894"/>
      </dsp:txXfrm>
    </dsp:sp>
    <dsp:sp modelId="{5E058A78-538A-4420-A9EE-F962A1DC4D65}">
      <dsp:nvSpPr>
        <dsp:cNvPr id="0" name=""/>
        <dsp:cNvSpPr/>
      </dsp:nvSpPr>
      <dsp:spPr>
        <a:xfrm>
          <a:off x="2534711" y="1654124"/>
          <a:ext cx="727410" cy="3898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700" kern="1200" dirty="0" smtClean="0"/>
            <a:t>커뮤니티</a:t>
          </a:r>
          <a:endParaRPr lang="ko-KR" altLang="en-US" sz="700" kern="1200" dirty="0"/>
        </a:p>
      </dsp:txBody>
      <dsp:txXfrm>
        <a:off x="2534711" y="1654124"/>
        <a:ext cx="727410" cy="389894"/>
      </dsp:txXfrm>
    </dsp:sp>
    <dsp:sp modelId="{FC73B177-E9AD-4F50-9172-E8AFEA8DF82E}">
      <dsp:nvSpPr>
        <dsp:cNvPr id="0" name=""/>
        <dsp:cNvSpPr/>
      </dsp:nvSpPr>
      <dsp:spPr>
        <a:xfrm>
          <a:off x="3409906" y="1649836"/>
          <a:ext cx="751565" cy="37578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700" kern="1200" dirty="0" err="1" smtClean="0"/>
            <a:t>마이페이지</a:t>
          </a:r>
          <a:endParaRPr lang="ko-KR" altLang="en-US" sz="700" kern="1200" dirty="0"/>
        </a:p>
      </dsp:txBody>
      <dsp:txXfrm>
        <a:off x="3409906" y="1649836"/>
        <a:ext cx="751565" cy="375782"/>
      </dsp:txXfrm>
    </dsp:sp>
    <dsp:sp modelId="{914F406B-0F6C-4C43-A0BE-FC7D1D6DB24B}">
      <dsp:nvSpPr>
        <dsp:cNvPr id="0" name=""/>
        <dsp:cNvSpPr/>
      </dsp:nvSpPr>
      <dsp:spPr>
        <a:xfrm>
          <a:off x="4286014" y="1649836"/>
          <a:ext cx="751565" cy="37578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700" kern="1200" dirty="0" smtClean="0"/>
            <a:t>로그인</a:t>
          </a:r>
          <a:endParaRPr lang="ko-KR" altLang="en-US" sz="700" kern="1200" dirty="0"/>
        </a:p>
      </dsp:txBody>
      <dsp:txXfrm>
        <a:off x="4286014" y="1649836"/>
        <a:ext cx="751565" cy="375782"/>
      </dsp:txXfrm>
    </dsp:sp>
    <dsp:sp modelId="{EE0AE3C7-DEA6-455B-B13C-F2963FD613C9}">
      <dsp:nvSpPr>
        <dsp:cNvPr id="0" name=""/>
        <dsp:cNvSpPr/>
      </dsp:nvSpPr>
      <dsp:spPr>
        <a:xfrm>
          <a:off x="5162122" y="1649836"/>
          <a:ext cx="751565" cy="37578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700" kern="1200" dirty="0" smtClean="0"/>
            <a:t>회원가입</a:t>
          </a:r>
          <a:endParaRPr lang="ko-KR" altLang="en-US" sz="700" kern="1200" dirty="0"/>
        </a:p>
      </dsp:txBody>
      <dsp:txXfrm>
        <a:off x="5162122" y="1649836"/>
        <a:ext cx="751565" cy="3757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251143-B70F-4B94-80DD-D2CCB13BBAB9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2C982-19AC-40D6-AE04-DFFBF8590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915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E069A9-7462-4B92-BB4B-5491DDCBF636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F93BB-1AE2-46DC-A1F6-73DEA0BE5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02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0558" y="1962682"/>
            <a:ext cx="5382884" cy="857250"/>
          </a:xfrm>
        </p:spPr>
        <p:txBody>
          <a:bodyPr>
            <a:noAutofit/>
          </a:bodyPr>
          <a:lstStyle>
            <a:lvl1pPr>
              <a:defRPr sz="6600"/>
            </a:lvl1pPr>
          </a:lstStyle>
          <a:p>
            <a:r>
              <a:rPr lang="en-US" dirty="0"/>
              <a:t>CLARITY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F679C-547F-4466-B8A9-3FF5A83B539F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C842-42E7-4698-A7BD-05AC1B5C2FE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4951414" y="3263901"/>
            <a:ext cx="0" cy="0"/>
          </a:xfrm>
          <a:prstGeom prst="line">
            <a:avLst/>
          </a:prstGeom>
          <a:noFill/>
          <a:ln w="14288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9"/>
          <p:cNvSpPr>
            <a:spLocks noChangeShapeType="1"/>
          </p:cNvSpPr>
          <p:nvPr userDrawn="1"/>
        </p:nvSpPr>
        <p:spPr bwMode="auto">
          <a:xfrm>
            <a:off x="4787901" y="3263901"/>
            <a:ext cx="0" cy="0"/>
          </a:xfrm>
          <a:prstGeom prst="line">
            <a:avLst/>
          </a:prstGeom>
          <a:noFill/>
          <a:ln w="14288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0"/>
          <p:cNvSpPr>
            <a:spLocks noChangeShapeType="1"/>
          </p:cNvSpPr>
          <p:nvPr userDrawn="1"/>
        </p:nvSpPr>
        <p:spPr bwMode="auto">
          <a:xfrm>
            <a:off x="4951414" y="3263901"/>
            <a:ext cx="0" cy="0"/>
          </a:xfrm>
          <a:prstGeom prst="line">
            <a:avLst/>
          </a:prstGeom>
          <a:noFill/>
          <a:ln w="14288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Line 13"/>
          <p:cNvSpPr>
            <a:spLocks noChangeShapeType="1"/>
          </p:cNvSpPr>
          <p:nvPr userDrawn="1"/>
        </p:nvSpPr>
        <p:spPr bwMode="auto">
          <a:xfrm>
            <a:off x="6764339" y="788988"/>
            <a:ext cx="0" cy="0"/>
          </a:xfrm>
          <a:prstGeom prst="line">
            <a:avLst/>
          </a:prstGeom>
          <a:noFill/>
          <a:ln w="222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20"/>
          <p:cNvSpPr>
            <a:spLocks noChangeShapeType="1"/>
          </p:cNvSpPr>
          <p:nvPr userDrawn="1"/>
        </p:nvSpPr>
        <p:spPr bwMode="auto">
          <a:xfrm>
            <a:off x="4951414" y="3263901"/>
            <a:ext cx="0" cy="0"/>
          </a:xfrm>
          <a:prstGeom prst="line">
            <a:avLst/>
          </a:prstGeom>
          <a:noFill/>
          <a:ln w="14288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21"/>
          <p:cNvSpPr>
            <a:spLocks noChangeShapeType="1"/>
          </p:cNvSpPr>
          <p:nvPr userDrawn="1"/>
        </p:nvSpPr>
        <p:spPr bwMode="auto">
          <a:xfrm>
            <a:off x="4787901" y="3263901"/>
            <a:ext cx="0" cy="0"/>
          </a:xfrm>
          <a:prstGeom prst="line">
            <a:avLst/>
          </a:prstGeom>
          <a:noFill/>
          <a:ln w="14288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22"/>
          <p:cNvSpPr>
            <a:spLocks noChangeShapeType="1"/>
          </p:cNvSpPr>
          <p:nvPr userDrawn="1"/>
        </p:nvSpPr>
        <p:spPr bwMode="auto">
          <a:xfrm>
            <a:off x="4951414" y="3263901"/>
            <a:ext cx="0" cy="0"/>
          </a:xfrm>
          <a:prstGeom prst="line">
            <a:avLst/>
          </a:prstGeom>
          <a:noFill/>
          <a:ln w="14288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25"/>
          <p:cNvSpPr>
            <a:spLocks noChangeShapeType="1"/>
          </p:cNvSpPr>
          <p:nvPr userDrawn="1"/>
        </p:nvSpPr>
        <p:spPr bwMode="auto">
          <a:xfrm>
            <a:off x="6764339" y="788988"/>
            <a:ext cx="0" cy="0"/>
          </a:xfrm>
          <a:prstGeom prst="line">
            <a:avLst/>
          </a:prstGeom>
          <a:noFill/>
          <a:ln w="22225" cap="rnd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692150" y="847379"/>
            <a:ext cx="7759702" cy="3884611"/>
            <a:chOff x="692150" y="847379"/>
            <a:chExt cx="7759702" cy="3884611"/>
          </a:xfrm>
          <a:solidFill>
            <a:srgbClr val="FFFFFF">
              <a:alpha val="75000"/>
            </a:srgbClr>
          </a:solidFill>
        </p:grpSpPr>
        <p:sp>
          <p:nvSpPr>
            <p:cNvPr id="23" name="Freeform 19"/>
            <p:cNvSpPr>
              <a:spLocks/>
            </p:cNvSpPr>
            <p:nvPr userDrawn="1"/>
          </p:nvSpPr>
          <p:spPr bwMode="auto">
            <a:xfrm>
              <a:off x="4457701" y="3342929"/>
              <a:ext cx="228600" cy="122238"/>
            </a:xfrm>
            <a:custGeom>
              <a:avLst/>
              <a:gdLst>
                <a:gd name="T0" fmla="*/ 125 w 250"/>
                <a:gd name="T1" fmla="*/ 133 h 133"/>
                <a:gd name="T2" fmla="*/ 119 w 250"/>
                <a:gd name="T3" fmla="*/ 131 h 133"/>
                <a:gd name="T4" fmla="*/ 3 w 250"/>
                <a:gd name="T5" fmla="*/ 14 h 133"/>
                <a:gd name="T6" fmla="*/ 3 w 250"/>
                <a:gd name="T7" fmla="*/ 3 h 133"/>
                <a:gd name="T8" fmla="*/ 15 w 250"/>
                <a:gd name="T9" fmla="*/ 3 h 133"/>
                <a:gd name="T10" fmla="*/ 125 w 250"/>
                <a:gd name="T11" fmla="*/ 114 h 133"/>
                <a:gd name="T12" fmla="*/ 236 w 250"/>
                <a:gd name="T13" fmla="*/ 3 h 133"/>
                <a:gd name="T14" fmla="*/ 247 w 250"/>
                <a:gd name="T15" fmla="*/ 3 h 133"/>
                <a:gd name="T16" fmla="*/ 247 w 250"/>
                <a:gd name="T17" fmla="*/ 14 h 133"/>
                <a:gd name="T18" fmla="*/ 131 w 250"/>
                <a:gd name="T19" fmla="*/ 131 h 133"/>
                <a:gd name="T20" fmla="*/ 125 w 250"/>
                <a:gd name="T21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133">
                  <a:moveTo>
                    <a:pt x="125" y="133"/>
                  </a:moveTo>
                  <a:cubicBezTo>
                    <a:pt x="123" y="133"/>
                    <a:pt x="121" y="132"/>
                    <a:pt x="119" y="131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1"/>
                    <a:pt x="0" y="6"/>
                    <a:pt x="3" y="3"/>
                  </a:cubicBezTo>
                  <a:cubicBezTo>
                    <a:pt x="6" y="0"/>
                    <a:pt x="11" y="0"/>
                    <a:pt x="15" y="3"/>
                  </a:cubicBezTo>
                  <a:cubicBezTo>
                    <a:pt x="125" y="114"/>
                    <a:pt x="125" y="114"/>
                    <a:pt x="125" y="114"/>
                  </a:cubicBezTo>
                  <a:cubicBezTo>
                    <a:pt x="236" y="3"/>
                    <a:pt x="236" y="3"/>
                    <a:pt x="236" y="3"/>
                  </a:cubicBezTo>
                  <a:cubicBezTo>
                    <a:pt x="239" y="0"/>
                    <a:pt x="244" y="0"/>
                    <a:pt x="247" y="3"/>
                  </a:cubicBezTo>
                  <a:cubicBezTo>
                    <a:pt x="250" y="6"/>
                    <a:pt x="250" y="11"/>
                    <a:pt x="247" y="14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129" y="132"/>
                    <a:pt x="127" y="133"/>
                    <a:pt x="125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7" name="Group 66"/>
            <p:cNvGrpSpPr/>
            <p:nvPr userDrawn="1"/>
          </p:nvGrpSpPr>
          <p:grpSpPr>
            <a:xfrm>
              <a:off x="692150" y="847379"/>
              <a:ext cx="7759702" cy="3884611"/>
              <a:chOff x="692150" y="847379"/>
              <a:chExt cx="7759702" cy="3884611"/>
            </a:xfrm>
            <a:grpFill/>
          </p:grpSpPr>
          <p:sp>
            <p:nvSpPr>
              <p:cNvPr id="30" name="Freeform 26"/>
              <p:cNvSpPr>
                <a:spLocks/>
              </p:cNvSpPr>
              <p:nvPr userDrawn="1"/>
            </p:nvSpPr>
            <p:spPr bwMode="auto">
              <a:xfrm>
                <a:off x="692150" y="850552"/>
                <a:ext cx="7759702" cy="3881438"/>
              </a:xfrm>
              <a:custGeom>
                <a:avLst/>
                <a:gdLst/>
                <a:ahLst/>
                <a:cxnLst/>
                <a:rect l="l" t="t" r="r" b="b"/>
                <a:pathLst>
                  <a:path w="7759702" h="3881438">
                    <a:moveTo>
                      <a:pt x="10970" y="0"/>
                    </a:moveTo>
                    <a:lnTo>
                      <a:pt x="10971" y="0"/>
                    </a:lnTo>
                    <a:lnTo>
                      <a:pt x="13713" y="0"/>
                    </a:lnTo>
                    <a:cubicBezTo>
                      <a:pt x="1674954" y="0"/>
                      <a:pt x="1674954" y="0"/>
                      <a:pt x="1674954" y="0"/>
                    </a:cubicBezTo>
                    <a:lnTo>
                      <a:pt x="1685925" y="11112"/>
                    </a:lnTo>
                    <a:cubicBezTo>
                      <a:pt x="1685925" y="17595"/>
                      <a:pt x="1681354" y="22225"/>
                      <a:pt x="1674954" y="22225"/>
                    </a:cubicBezTo>
                    <a:cubicBezTo>
                      <a:pt x="431148" y="22225"/>
                      <a:pt x="117071" y="22225"/>
                      <a:pt x="37763" y="22225"/>
                    </a:cubicBezTo>
                    <a:cubicBezTo>
                      <a:pt x="3874365" y="3854922"/>
                      <a:pt x="3874365" y="3854922"/>
                      <a:pt x="3874365" y="3854922"/>
                    </a:cubicBezTo>
                    <a:cubicBezTo>
                      <a:pt x="7560300" y="182365"/>
                      <a:pt x="7714566" y="28659"/>
                      <a:pt x="7721022" y="22226"/>
                    </a:cubicBezTo>
                    <a:cubicBezTo>
                      <a:pt x="6073636" y="22226"/>
                      <a:pt x="6073636" y="22226"/>
                      <a:pt x="6073636" y="22226"/>
                    </a:cubicBezTo>
                    <a:cubicBezTo>
                      <a:pt x="6067236" y="22226"/>
                      <a:pt x="6062664" y="17596"/>
                      <a:pt x="6062664" y="11113"/>
                    </a:cubicBezTo>
                    <a:cubicBezTo>
                      <a:pt x="6062664" y="4631"/>
                      <a:pt x="6067236" y="1"/>
                      <a:pt x="6073636" y="1"/>
                    </a:cubicBezTo>
                    <a:cubicBezTo>
                      <a:pt x="7531402" y="1"/>
                      <a:pt x="7720534" y="1"/>
                      <a:pt x="7745072" y="1"/>
                    </a:cubicBezTo>
                    <a:cubicBezTo>
                      <a:pt x="7745072" y="0"/>
                      <a:pt x="7745073" y="0"/>
                      <a:pt x="7745073" y="0"/>
                    </a:cubicBezTo>
                    <a:lnTo>
                      <a:pt x="7745074" y="1"/>
                    </a:lnTo>
                    <a:cubicBezTo>
                      <a:pt x="7748730" y="1"/>
                      <a:pt x="7748730" y="1"/>
                      <a:pt x="7748730" y="1"/>
                    </a:cubicBezTo>
                    <a:lnTo>
                      <a:pt x="7759169" y="10574"/>
                    </a:lnTo>
                    <a:lnTo>
                      <a:pt x="7759700" y="10972"/>
                    </a:lnTo>
                    <a:lnTo>
                      <a:pt x="7759662" y="11073"/>
                    </a:lnTo>
                    <a:lnTo>
                      <a:pt x="7759702" y="11113"/>
                    </a:lnTo>
                    <a:lnTo>
                      <a:pt x="7758767" y="13460"/>
                    </a:lnTo>
                    <a:cubicBezTo>
                      <a:pt x="7758759" y="15641"/>
                      <a:pt x="7757619" y="16964"/>
                      <a:pt x="7756957" y="18287"/>
                    </a:cubicBezTo>
                    <a:lnTo>
                      <a:pt x="7754216" y="21017"/>
                    </a:lnTo>
                    <a:lnTo>
                      <a:pt x="7753875" y="21358"/>
                    </a:lnTo>
                    <a:cubicBezTo>
                      <a:pt x="3882593" y="3877781"/>
                      <a:pt x="3882593" y="3877781"/>
                      <a:pt x="3882593" y="3877781"/>
                    </a:cubicBezTo>
                    <a:cubicBezTo>
                      <a:pt x="3880764" y="3880524"/>
                      <a:pt x="3877108" y="3881438"/>
                      <a:pt x="3874365" y="3881438"/>
                    </a:cubicBezTo>
                    <a:cubicBezTo>
                      <a:pt x="3871622" y="3881438"/>
                      <a:pt x="3868880" y="3880524"/>
                      <a:pt x="3867051" y="3877781"/>
                    </a:cubicBezTo>
                    <a:cubicBezTo>
                      <a:pt x="180077" y="195403"/>
                      <a:pt x="12546" y="28081"/>
                      <a:pt x="4933" y="20478"/>
                    </a:cubicBezTo>
                    <a:cubicBezTo>
                      <a:pt x="4792" y="20485"/>
                      <a:pt x="4682" y="20429"/>
                      <a:pt x="4571" y="20373"/>
                    </a:cubicBezTo>
                    <a:lnTo>
                      <a:pt x="3838" y="19383"/>
                    </a:lnTo>
                    <a:lnTo>
                      <a:pt x="2152" y="17105"/>
                    </a:lnTo>
                    <a:cubicBezTo>
                      <a:pt x="1993" y="16994"/>
                      <a:pt x="1911" y="16835"/>
                      <a:pt x="1829" y="16669"/>
                    </a:cubicBezTo>
                    <a:cubicBezTo>
                      <a:pt x="914" y="15743"/>
                      <a:pt x="0" y="12965"/>
                      <a:pt x="0" y="11112"/>
                    </a:cubicBezTo>
                    <a:lnTo>
                      <a:pt x="35" y="11077"/>
                    </a:lnTo>
                    <a:cubicBezTo>
                      <a:pt x="0" y="11042"/>
                      <a:pt x="0" y="11007"/>
                      <a:pt x="0" y="10972"/>
                    </a:cubicBezTo>
                    <a:cubicBezTo>
                      <a:pt x="0" y="4572"/>
                      <a:pt x="4571" y="0"/>
                      <a:pt x="109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6"/>
              <p:cNvSpPr>
                <a:spLocks/>
              </p:cNvSpPr>
              <p:nvPr userDrawn="1"/>
            </p:nvSpPr>
            <p:spPr bwMode="auto">
              <a:xfrm>
                <a:off x="4187826" y="3323879"/>
                <a:ext cx="771525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771525" h="393700">
                    <a:moveTo>
                      <a:pt x="7322" y="0"/>
                    </a:moveTo>
                    <a:cubicBezTo>
                      <a:pt x="172066" y="0"/>
                      <a:pt x="172066" y="0"/>
                      <a:pt x="172066" y="0"/>
                    </a:cubicBezTo>
                    <a:cubicBezTo>
                      <a:pt x="175727" y="0"/>
                      <a:pt x="179388" y="3572"/>
                      <a:pt x="179388" y="7144"/>
                    </a:cubicBezTo>
                    <a:cubicBezTo>
                      <a:pt x="179388" y="10716"/>
                      <a:pt x="175727" y="14288"/>
                      <a:pt x="172066" y="14288"/>
                    </a:cubicBezTo>
                    <a:cubicBezTo>
                      <a:pt x="83547" y="14288"/>
                      <a:pt x="42590" y="14288"/>
                      <a:pt x="23640" y="14288"/>
                    </a:cubicBezTo>
                    <a:cubicBezTo>
                      <a:pt x="384970" y="376304"/>
                      <a:pt x="384970" y="376304"/>
                      <a:pt x="384970" y="376304"/>
                    </a:cubicBezTo>
                    <a:cubicBezTo>
                      <a:pt x="641451" y="119963"/>
                      <a:pt x="721931" y="39528"/>
                      <a:pt x="747185" y="14288"/>
                    </a:cubicBezTo>
                    <a:cubicBezTo>
                      <a:pt x="600982" y="14288"/>
                      <a:pt x="600982" y="14288"/>
                      <a:pt x="600982" y="14288"/>
                    </a:cubicBezTo>
                    <a:cubicBezTo>
                      <a:pt x="597354" y="14288"/>
                      <a:pt x="593725" y="10716"/>
                      <a:pt x="593725" y="7144"/>
                    </a:cubicBezTo>
                    <a:cubicBezTo>
                      <a:pt x="593725" y="3572"/>
                      <a:pt x="597354" y="0"/>
                      <a:pt x="600982" y="0"/>
                    </a:cubicBezTo>
                    <a:cubicBezTo>
                      <a:pt x="764268" y="0"/>
                      <a:pt x="764268" y="0"/>
                      <a:pt x="764268" y="0"/>
                    </a:cubicBezTo>
                    <a:lnTo>
                      <a:pt x="767058" y="2747"/>
                    </a:lnTo>
                    <a:cubicBezTo>
                      <a:pt x="768056" y="2091"/>
                      <a:pt x="768435" y="2397"/>
                      <a:pt x="768785" y="2747"/>
                    </a:cubicBezTo>
                    <a:lnTo>
                      <a:pt x="768785" y="4446"/>
                    </a:lnTo>
                    <a:cubicBezTo>
                      <a:pt x="771045" y="4546"/>
                      <a:pt x="771525" y="5845"/>
                      <a:pt x="771525" y="7144"/>
                    </a:cubicBezTo>
                    <a:lnTo>
                      <a:pt x="768785" y="9842"/>
                    </a:lnTo>
                    <a:cubicBezTo>
                      <a:pt x="770163" y="11496"/>
                      <a:pt x="769593" y="12654"/>
                      <a:pt x="768785" y="13734"/>
                    </a:cubicBezTo>
                    <a:cubicBezTo>
                      <a:pt x="390453" y="391869"/>
                      <a:pt x="390453" y="391869"/>
                      <a:pt x="390453" y="391869"/>
                    </a:cubicBezTo>
                    <a:cubicBezTo>
                      <a:pt x="388625" y="392785"/>
                      <a:pt x="386797" y="393700"/>
                      <a:pt x="384970" y="393700"/>
                    </a:cubicBezTo>
                    <a:cubicBezTo>
                      <a:pt x="383142" y="393700"/>
                      <a:pt x="381314" y="392785"/>
                      <a:pt x="379487" y="391869"/>
                    </a:cubicBezTo>
                    <a:cubicBezTo>
                      <a:pt x="2069" y="12818"/>
                      <a:pt x="2069" y="12818"/>
                      <a:pt x="2069" y="12818"/>
                    </a:cubicBezTo>
                    <a:lnTo>
                      <a:pt x="2069" y="9162"/>
                    </a:lnTo>
                    <a:cubicBezTo>
                      <a:pt x="245" y="8992"/>
                      <a:pt x="0" y="8068"/>
                      <a:pt x="0" y="7144"/>
                    </a:cubicBezTo>
                    <a:lnTo>
                      <a:pt x="2069" y="5126"/>
                    </a:lnTo>
                    <a:cubicBezTo>
                      <a:pt x="1097" y="3571"/>
                      <a:pt x="1545" y="3140"/>
                      <a:pt x="2069" y="2747"/>
                    </a:cubicBezTo>
                    <a:lnTo>
                      <a:pt x="4507" y="2747"/>
                    </a:lnTo>
                    <a:cubicBezTo>
                      <a:pt x="4658" y="473"/>
                      <a:pt x="5990" y="0"/>
                      <a:pt x="732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"/>
              <p:cNvSpPr>
                <a:spLocks/>
              </p:cNvSpPr>
              <p:nvPr userDrawn="1"/>
            </p:nvSpPr>
            <p:spPr bwMode="auto">
              <a:xfrm>
                <a:off x="3627439" y="847379"/>
                <a:ext cx="1879600" cy="952500"/>
              </a:xfrm>
              <a:custGeom>
                <a:avLst/>
                <a:gdLst>
                  <a:gd name="T0" fmla="*/ 1028 w 2057"/>
                  <a:gd name="T1" fmla="*/ 1041 h 1041"/>
                  <a:gd name="T2" fmla="*/ 1020 w 2057"/>
                  <a:gd name="T3" fmla="*/ 1038 h 1041"/>
                  <a:gd name="T4" fmla="*/ 4 w 2057"/>
                  <a:gd name="T5" fmla="*/ 22 h 1041"/>
                  <a:gd name="T6" fmla="*/ 4 w 2057"/>
                  <a:gd name="T7" fmla="*/ 5 h 1041"/>
                  <a:gd name="T8" fmla="*/ 21 w 2057"/>
                  <a:gd name="T9" fmla="*/ 5 h 1041"/>
                  <a:gd name="T10" fmla="*/ 1028 w 2057"/>
                  <a:gd name="T11" fmla="*/ 1012 h 1041"/>
                  <a:gd name="T12" fmla="*/ 2036 w 2057"/>
                  <a:gd name="T13" fmla="*/ 5 h 1041"/>
                  <a:gd name="T14" fmla="*/ 2053 w 2057"/>
                  <a:gd name="T15" fmla="*/ 5 h 1041"/>
                  <a:gd name="T16" fmla="*/ 2053 w 2057"/>
                  <a:gd name="T17" fmla="*/ 22 h 1041"/>
                  <a:gd name="T18" fmla="*/ 1037 w 2057"/>
                  <a:gd name="T19" fmla="*/ 1038 h 1041"/>
                  <a:gd name="T20" fmla="*/ 1028 w 2057"/>
                  <a:gd name="T21" fmla="*/ 1041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57" h="1041">
                    <a:moveTo>
                      <a:pt x="1028" y="1041"/>
                    </a:moveTo>
                    <a:cubicBezTo>
                      <a:pt x="1025" y="1041"/>
                      <a:pt x="1022" y="1040"/>
                      <a:pt x="1020" y="1038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0" y="17"/>
                      <a:pt x="0" y="10"/>
                      <a:pt x="4" y="5"/>
                    </a:cubicBezTo>
                    <a:cubicBezTo>
                      <a:pt x="9" y="0"/>
                      <a:pt x="17" y="0"/>
                      <a:pt x="21" y="5"/>
                    </a:cubicBezTo>
                    <a:cubicBezTo>
                      <a:pt x="1028" y="1012"/>
                      <a:pt x="1028" y="1012"/>
                      <a:pt x="1028" y="1012"/>
                    </a:cubicBezTo>
                    <a:cubicBezTo>
                      <a:pt x="2036" y="5"/>
                      <a:pt x="2036" y="5"/>
                      <a:pt x="2036" y="5"/>
                    </a:cubicBezTo>
                    <a:cubicBezTo>
                      <a:pt x="2040" y="0"/>
                      <a:pt x="2048" y="0"/>
                      <a:pt x="2053" y="5"/>
                    </a:cubicBezTo>
                    <a:cubicBezTo>
                      <a:pt x="2057" y="10"/>
                      <a:pt x="2057" y="17"/>
                      <a:pt x="2053" y="22"/>
                    </a:cubicBezTo>
                    <a:cubicBezTo>
                      <a:pt x="1037" y="1038"/>
                      <a:pt x="1037" y="1038"/>
                      <a:pt x="1037" y="1038"/>
                    </a:cubicBezTo>
                    <a:cubicBezTo>
                      <a:pt x="1035" y="1040"/>
                      <a:pt x="1032" y="1041"/>
                      <a:pt x="1028" y="10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19" name="Text Placeholder 1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2784478" y="2715766"/>
            <a:ext cx="3565522" cy="507972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da-DK" dirty="0"/>
              <a:t>PowerPoint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9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angle 203"/>
          <p:cNvSpPr/>
          <p:nvPr userDrawn="1"/>
        </p:nvSpPr>
        <p:spPr>
          <a:xfrm>
            <a:off x="0" y="3651870"/>
            <a:ext cx="9144000" cy="1512168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chemeClr val="accent3"/>
              </a:gs>
              <a:gs pos="3300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0" name="Group 459"/>
          <p:cNvGrpSpPr/>
          <p:nvPr userDrawn="1"/>
        </p:nvGrpSpPr>
        <p:grpSpPr>
          <a:xfrm>
            <a:off x="1095878" y="1203598"/>
            <a:ext cx="2684034" cy="3475726"/>
            <a:chOff x="755576" y="1275606"/>
            <a:chExt cx="2684034" cy="3475726"/>
          </a:xfrm>
        </p:grpSpPr>
        <p:sp>
          <p:nvSpPr>
            <p:cNvPr id="15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755576" y="1275606"/>
              <a:ext cx="2684034" cy="3475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/>
            <p:cNvSpPr>
              <a:spLocks/>
            </p:cNvSpPr>
            <p:nvPr userDrawn="1"/>
          </p:nvSpPr>
          <p:spPr bwMode="auto">
            <a:xfrm>
              <a:off x="764158" y="1283115"/>
              <a:ext cx="2667943" cy="3460707"/>
            </a:xfrm>
            <a:custGeom>
              <a:avLst/>
              <a:gdLst>
                <a:gd name="T0" fmla="*/ 2740 w 2740"/>
                <a:gd name="T1" fmla="*/ 116 h 3554"/>
                <a:gd name="T2" fmla="*/ 2740 w 2740"/>
                <a:gd name="T3" fmla="*/ 3438 h 3554"/>
                <a:gd name="T4" fmla="*/ 2624 w 2740"/>
                <a:gd name="T5" fmla="*/ 3554 h 3554"/>
                <a:gd name="T6" fmla="*/ 116 w 2740"/>
                <a:gd name="T7" fmla="*/ 3554 h 3554"/>
                <a:gd name="T8" fmla="*/ 0 w 2740"/>
                <a:gd name="T9" fmla="*/ 3438 h 3554"/>
                <a:gd name="T10" fmla="*/ 0 w 2740"/>
                <a:gd name="T11" fmla="*/ 116 h 3554"/>
                <a:gd name="T12" fmla="*/ 116 w 2740"/>
                <a:gd name="T13" fmla="*/ 0 h 3554"/>
                <a:gd name="T14" fmla="*/ 2624 w 2740"/>
                <a:gd name="T15" fmla="*/ 0 h 3554"/>
                <a:gd name="T16" fmla="*/ 2740 w 2740"/>
                <a:gd name="T17" fmla="*/ 116 h 3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0" h="3554">
                  <a:moveTo>
                    <a:pt x="2740" y="116"/>
                  </a:moveTo>
                  <a:cubicBezTo>
                    <a:pt x="2740" y="3438"/>
                    <a:pt x="2740" y="3438"/>
                    <a:pt x="2740" y="3438"/>
                  </a:cubicBezTo>
                  <a:cubicBezTo>
                    <a:pt x="2740" y="3503"/>
                    <a:pt x="2688" y="3554"/>
                    <a:pt x="2624" y="3554"/>
                  </a:cubicBezTo>
                  <a:cubicBezTo>
                    <a:pt x="116" y="3554"/>
                    <a:pt x="116" y="3554"/>
                    <a:pt x="116" y="3554"/>
                  </a:cubicBezTo>
                  <a:cubicBezTo>
                    <a:pt x="52" y="3554"/>
                    <a:pt x="0" y="3503"/>
                    <a:pt x="0" y="343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52"/>
                    <a:pt x="52" y="0"/>
                    <a:pt x="116" y="0"/>
                  </a:cubicBezTo>
                  <a:cubicBezTo>
                    <a:pt x="2624" y="0"/>
                    <a:pt x="2624" y="0"/>
                    <a:pt x="2624" y="0"/>
                  </a:cubicBezTo>
                  <a:cubicBezTo>
                    <a:pt x="2688" y="0"/>
                    <a:pt x="2740" y="52"/>
                    <a:pt x="2740" y="11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auto">
            <a:xfrm>
              <a:off x="756649" y="1275606"/>
              <a:ext cx="2682961" cy="3475726"/>
            </a:xfrm>
            <a:custGeom>
              <a:avLst/>
              <a:gdLst>
                <a:gd name="T0" fmla="*/ 2748 w 2756"/>
                <a:gd name="T1" fmla="*/ 3446 h 3570"/>
                <a:gd name="T2" fmla="*/ 2740 w 2756"/>
                <a:gd name="T3" fmla="*/ 3446 h 3570"/>
                <a:gd name="T4" fmla="*/ 2709 w 2756"/>
                <a:gd name="T5" fmla="*/ 3523 h 3570"/>
                <a:gd name="T6" fmla="*/ 2632 w 2756"/>
                <a:gd name="T7" fmla="*/ 3554 h 3570"/>
                <a:gd name="T8" fmla="*/ 124 w 2756"/>
                <a:gd name="T9" fmla="*/ 3554 h 3570"/>
                <a:gd name="T10" fmla="*/ 48 w 2756"/>
                <a:gd name="T11" fmla="*/ 3523 h 3570"/>
                <a:gd name="T12" fmla="*/ 16 w 2756"/>
                <a:gd name="T13" fmla="*/ 3446 h 3570"/>
                <a:gd name="T14" fmla="*/ 16 w 2756"/>
                <a:gd name="T15" fmla="*/ 124 h 3570"/>
                <a:gd name="T16" fmla="*/ 48 w 2756"/>
                <a:gd name="T17" fmla="*/ 48 h 3570"/>
                <a:gd name="T18" fmla="*/ 124 w 2756"/>
                <a:gd name="T19" fmla="*/ 16 h 3570"/>
                <a:gd name="T20" fmla="*/ 2632 w 2756"/>
                <a:gd name="T21" fmla="*/ 16 h 3570"/>
                <a:gd name="T22" fmla="*/ 2709 w 2756"/>
                <a:gd name="T23" fmla="*/ 48 h 3570"/>
                <a:gd name="T24" fmla="*/ 2740 w 2756"/>
                <a:gd name="T25" fmla="*/ 124 h 3570"/>
                <a:gd name="T26" fmla="*/ 2740 w 2756"/>
                <a:gd name="T27" fmla="*/ 3446 h 3570"/>
                <a:gd name="T28" fmla="*/ 2748 w 2756"/>
                <a:gd name="T29" fmla="*/ 3446 h 3570"/>
                <a:gd name="T30" fmla="*/ 2756 w 2756"/>
                <a:gd name="T31" fmla="*/ 3446 h 3570"/>
                <a:gd name="T32" fmla="*/ 2756 w 2756"/>
                <a:gd name="T33" fmla="*/ 124 h 3570"/>
                <a:gd name="T34" fmla="*/ 2632 w 2756"/>
                <a:gd name="T35" fmla="*/ 0 h 3570"/>
                <a:gd name="T36" fmla="*/ 124 w 2756"/>
                <a:gd name="T37" fmla="*/ 0 h 3570"/>
                <a:gd name="T38" fmla="*/ 0 w 2756"/>
                <a:gd name="T39" fmla="*/ 124 h 3570"/>
                <a:gd name="T40" fmla="*/ 0 w 2756"/>
                <a:gd name="T41" fmla="*/ 3446 h 3570"/>
                <a:gd name="T42" fmla="*/ 124 w 2756"/>
                <a:gd name="T43" fmla="*/ 3570 h 3570"/>
                <a:gd name="T44" fmla="*/ 2632 w 2756"/>
                <a:gd name="T45" fmla="*/ 3570 h 3570"/>
                <a:gd name="T46" fmla="*/ 2756 w 2756"/>
                <a:gd name="T47" fmla="*/ 3446 h 3570"/>
                <a:gd name="T48" fmla="*/ 2748 w 2756"/>
                <a:gd name="T49" fmla="*/ 3446 h 3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56" h="3570">
                  <a:moveTo>
                    <a:pt x="2748" y="3446"/>
                  </a:moveTo>
                  <a:cubicBezTo>
                    <a:pt x="2740" y="3446"/>
                    <a:pt x="2740" y="3446"/>
                    <a:pt x="2740" y="3446"/>
                  </a:cubicBezTo>
                  <a:cubicBezTo>
                    <a:pt x="2740" y="3476"/>
                    <a:pt x="2728" y="3503"/>
                    <a:pt x="2709" y="3523"/>
                  </a:cubicBezTo>
                  <a:cubicBezTo>
                    <a:pt x="2689" y="3542"/>
                    <a:pt x="2662" y="3554"/>
                    <a:pt x="2632" y="3554"/>
                  </a:cubicBezTo>
                  <a:cubicBezTo>
                    <a:pt x="124" y="3554"/>
                    <a:pt x="124" y="3554"/>
                    <a:pt x="124" y="3554"/>
                  </a:cubicBezTo>
                  <a:cubicBezTo>
                    <a:pt x="94" y="3554"/>
                    <a:pt x="67" y="3542"/>
                    <a:pt x="48" y="3523"/>
                  </a:cubicBezTo>
                  <a:cubicBezTo>
                    <a:pt x="28" y="3503"/>
                    <a:pt x="16" y="3476"/>
                    <a:pt x="16" y="3446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94"/>
                    <a:pt x="28" y="67"/>
                    <a:pt x="48" y="48"/>
                  </a:cubicBezTo>
                  <a:cubicBezTo>
                    <a:pt x="67" y="28"/>
                    <a:pt x="94" y="16"/>
                    <a:pt x="124" y="16"/>
                  </a:cubicBezTo>
                  <a:cubicBezTo>
                    <a:pt x="2632" y="16"/>
                    <a:pt x="2632" y="16"/>
                    <a:pt x="2632" y="16"/>
                  </a:cubicBezTo>
                  <a:cubicBezTo>
                    <a:pt x="2662" y="16"/>
                    <a:pt x="2689" y="28"/>
                    <a:pt x="2709" y="48"/>
                  </a:cubicBezTo>
                  <a:cubicBezTo>
                    <a:pt x="2728" y="67"/>
                    <a:pt x="2740" y="94"/>
                    <a:pt x="2740" y="124"/>
                  </a:cubicBezTo>
                  <a:cubicBezTo>
                    <a:pt x="2740" y="3446"/>
                    <a:pt x="2740" y="3446"/>
                    <a:pt x="2740" y="3446"/>
                  </a:cubicBezTo>
                  <a:cubicBezTo>
                    <a:pt x="2748" y="3446"/>
                    <a:pt x="2748" y="3446"/>
                    <a:pt x="2748" y="3446"/>
                  </a:cubicBezTo>
                  <a:cubicBezTo>
                    <a:pt x="2756" y="3446"/>
                    <a:pt x="2756" y="3446"/>
                    <a:pt x="2756" y="3446"/>
                  </a:cubicBezTo>
                  <a:cubicBezTo>
                    <a:pt x="2756" y="124"/>
                    <a:pt x="2756" y="124"/>
                    <a:pt x="2756" y="124"/>
                  </a:cubicBezTo>
                  <a:cubicBezTo>
                    <a:pt x="2756" y="56"/>
                    <a:pt x="2701" y="0"/>
                    <a:pt x="2632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56" y="0"/>
                    <a:pt x="0" y="56"/>
                    <a:pt x="0" y="124"/>
                  </a:cubicBezTo>
                  <a:cubicBezTo>
                    <a:pt x="0" y="3446"/>
                    <a:pt x="0" y="3446"/>
                    <a:pt x="0" y="3446"/>
                  </a:cubicBezTo>
                  <a:cubicBezTo>
                    <a:pt x="0" y="3515"/>
                    <a:pt x="56" y="3570"/>
                    <a:pt x="124" y="3570"/>
                  </a:cubicBezTo>
                  <a:cubicBezTo>
                    <a:pt x="2632" y="3570"/>
                    <a:pt x="2632" y="3570"/>
                    <a:pt x="2632" y="3570"/>
                  </a:cubicBezTo>
                  <a:cubicBezTo>
                    <a:pt x="2701" y="3570"/>
                    <a:pt x="2756" y="3515"/>
                    <a:pt x="2756" y="3446"/>
                  </a:cubicBezTo>
                  <a:lnTo>
                    <a:pt x="2748" y="3446"/>
                  </a:lnTo>
                  <a:close/>
                </a:path>
              </a:pathLst>
            </a:custGeom>
            <a:solidFill>
              <a:srgbClr val="686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auto">
            <a:xfrm>
              <a:off x="2023573" y="4517471"/>
              <a:ext cx="152331" cy="153404"/>
            </a:xfrm>
            <a:custGeom>
              <a:avLst/>
              <a:gdLst>
                <a:gd name="T0" fmla="*/ 156 w 156"/>
                <a:gd name="T1" fmla="*/ 78 h 157"/>
                <a:gd name="T2" fmla="*/ 78 w 156"/>
                <a:gd name="T3" fmla="*/ 157 h 157"/>
                <a:gd name="T4" fmla="*/ 0 w 156"/>
                <a:gd name="T5" fmla="*/ 78 h 157"/>
                <a:gd name="T6" fmla="*/ 5 w 156"/>
                <a:gd name="T7" fmla="*/ 51 h 157"/>
                <a:gd name="T8" fmla="*/ 78 w 156"/>
                <a:gd name="T9" fmla="*/ 0 h 157"/>
                <a:gd name="T10" fmla="*/ 151 w 156"/>
                <a:gd name="T11" fmla="*/ 51 h 157"/>
                <a:gd name="T12" fmla="*/ 156 w 156"/>
                <a:gd name="T13" fmla="*/ 7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157">
                  <a:moveTo>
                    <a:pt x="156" y="78"/>
                  </a:moveTo>
                  <a:cubicBezTo>
                    <a:pt x="156" y="122"/>
                    <a:pt x="121" y="157"/>
                    <a:pt x="78" y="157"/>
                  </a:cubicBezTo>
                  <a:cubicBezTo>
                    <a:pt x="35" y="157"/>
                    <a:pt x="0" y="122"/>
                    <a:pt x="0" y="78"/>
                  </a:cubicBezTo>
                  <a:cubicBezTo>
                    <a:pt x="0" y="69"/>
                    <a:pt x="2" y="59"/>
                    <a:pt x="5" y="51"/>
                  </a:cubicBezTo>
                  <a:cubicBezTo>
                    <a:pt x="16" y="21"/>
                    <a:pt x="45" y="0"/>
                    <a:pt x="78" y="0"/>
                  </a:cubicBezTo>
                  <a:cubicBezTo>
                    <a:pt x="112" y="0"/>
                    <a:pt x="140" y="21"/>
                    <a:pt x="151" y="51"/>
                  </a:cubicBezTo>
                  <a:cubicBezTo>
                    <a:pt x="155" y="59"/>
                    <a:pt x="156" y="69"/>
                    <a:pt x="156" y="78"/>
                  </a:cubicBezTo>
                  <a:close/>
                </a:path>
              </a:pathLst>
            </a:custGeom>
            <a:solidFill>
              <a:srgbClr val="1D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2" name="Freeform 135"/>
            <p:cNvSpPr>
              <a:spLocks noEditPoints="1"/>
            </p:cNvSpPr>
            <p:nvPr userDrawn="1"/>
          </p:nvSpPr>
          <p:spPr bwMode="auto">
            <a:xfrm>
              <a:off x="2071847" y="4566818"/>
              <a:ext cx="56856" cy="54711"/>
            </a:xfrm>
            <a:custGeom>
              <a:avLst/>
              <a:gdLst>
                <a:gd name="T0" fmla="*/ 48 w 58"/>
                <a:gd name="T1" fmla="*/ 57 h 57"/>
                <a:gd name="T2" fmla="*/ 10 w 58"/>
                <a:gd name="T3" fmla="*/ 57 h 57"/>
                <a:gd name="T4" fmla="*/ 0 w 58"/>
                <a:gd name="T5" fmla="*/ 47 h 57"/>
                <a:gd name="T6" fmla="*/ 0 w 58"/>
                <a:gd name="T7" fmla="*/ 10 h 57"/>
                <a:gd name="T8" fmla="*/ 10 w 58"/>
                <a:gd name="T9" fmla="*/ 0 h 57"/>
                <a:gd name="T10" fmla="*/ 48 w 58"/>
                <a:gd name="T11" fmla="*/ 0 h 57"/>
                <a:gd name="T12" fmla="*/ 58 w 58"/>
                <a:gd name="T13" fmla="*/ 10 h 57"/>
                <a:gd name="T14" fmla="*/ 58 w 58"/>
                <a:gd name="T15" fmla="*/ 47 h 57"/>
                <a:gd name="T16" fmla="*/ 48 w 58"/>
                <a:gd name="T17" fmla="*/ 57 h 57"/>
                <a:gd name="T18" fmla="*/ 10 w 58"/>
                <a:gd name="T19" fmla="*/ 2 h 57"/>
                <a:gd name="T20" fmla="*/ 3 w 58"/>
                <a:gd name="T21" fmla="*/ 10 h 57"/>
                <a:gd name="T22" fmla="*/ 3 w 58"/>
                <a:gd name="T23" fmla="*/ 47 h 57"/>
                <a:gd name="T24" fmla="*/ 10 w 58"/>
                <a:gd name="T25" fmla="*/ 54 h 57"/>
                <a:gd name="T26" fmla="*/ 48 w 58"/>
                <a:gd name="T27" fmla="*/ 54 h 57"/>
                <a:gd name="T28" fmla="*/ 55 w 58"/>
                <a:gd name="T29" fmla="*/ 47 h 57"/>
                <a:gd name="T30" fmla="*/ 55 w 58"/>
                <a:gd name="T31" fmla="*/ 10 h 57"/>
                <a:gd name="T32" fmla="*/ 48 w 58"/>
                <a:gd name="T33" fmla="*/ 2 h 57"/>
                <a:gd name="T34" fmla="*/ 10 w 58"/>
                <a:gd name="T35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57">
                  <a:moveTo>
                    <a:pt x="48" y="57"/>
                  </a:moveTo>
                  <a:cubicBezTo>
                    <a:pt x="10" y="57"/>
                    <a:pt x="10" y="57"/>
                    <a:pt x="10" y="57"/>
                  </a:cubicBezTo>
                  <a:cubicBezTo>
                    <a:pt x="5" y="57"/>
                    <a:pt x="0" y="53"/>
                    <a:pt x="0" y="4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3" y="0"/>
                    <a:pt x="58" y="4"/>
                    <a:pt x="58" y="10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53"/>
                    <a:pt x="53" y="57"/>
                    <a:pt x="48" y="57"/>
                  </a:cubicBezTo>
                  <a:close/>
                  <a:moveTo>
                    <a:pt x="10" y="2"/>
                  </a:moveTo>
                  <a:cubicBezTo>
                    <a:pt x="6" y="2"/>
                    <a:pt x="3" y="6"/>
                    <a:pt x="3" y="10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51"/>
                    <a:pt x="6" y="54"/>
                    <a:pt x="10" y="54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52" y="54"/>
                    <a:pt x="55" y="51"/>
                    <a:pt x="55" y="47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5" y="6"/>
                    <a:pt x="52" y="2"/>
                    <a:pt x="48" y="2"/>
                  </a:cubicBezTo>
                  <a:lnTo>
                    <a:pt x="10" y="2"/>
                  </a:lnTo>
                  <a:close/>
                </a:path>
              </a:pathLst>
            </a:custGeom>
            <a:solidFill>
              <a:srgbClr val="EAE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3" name="Rectangle 136"/>
            <p:cNvSpPr>
              <a:spLocks noChangeArrowheads="1"/>
            </p:cNvSpPr>
            <p:nvPr userDrawn="1"/>
          </p:nvSpPr>
          <p:spPr bwMode="auto">
            <a:xfrm>
              <a:off x="1034492" y="1590996"/>
              <a:ext cx="2130492" cy="2857819"/>
            </a:xfrm>
            <a:prstGeom prst="rect">
              <a:avLst/>
            </a:prstGeom>
            <a:solidFill>
              <a:srgbClr val="25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4" name="Oval 137"/>
            <p:cNvSpPr>
              <a:spLocks noChangeArrowheads="1"/>
            </p:cNvSpPr>
            <p:nvPr userDrawn="1"/>
          </p:nvSpPr>
          <p:spPr bwMode="auto">
            <a:xfrm>
              <a:off x="2078283" y="1420428"/>
              <a:ext cx="42910" cy="42910"/>
            </a:xfrm>
            <a:prstGeom prst="ellipse">
              <a:avLst/>
            </a:prstGeom>
            <a:solidFill>
              <a:srgbClr val="2A2B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5" name="Freeform 138"/>
            <p:cNvSpPr>
              <a:spLocks/>
            </p:cNvSpPr>
            <p:nvPr userDrawn="1"/>
          </p:nvSpPr>
          <p:spPr bwMode="auto">
            <a:xfrm>
              <a:off x="2086865" y="1427937"/>
              <a:ext cx="27892" cy="28964"/>
            </a:xfrm>
            <a:custGeom>
              <a:avLst/>
              <a:gdLst>
                <a:gd name="T0" fmla="*/ 27 w 29"/>
                <a:gd name="T1" fmla="*/ 14 h 29"/>
                <a:gd name="T2" fmla="*/ 25 w 29"/>
                <a:gd name="T3" fmla="*/ 14 h 29"/>
                <a:gd name="T4" fmla="*/ 14 w 29"/>
                <a:gd name="T5" fmla="*/ 25 h 29"/>
                <a:gd name="T6" fmla="*/ 4 w 29"/>
                <a:gd name="T7" fmla="*/ 14 h 29"/>
                <a:gd name="T8" fmla="*/ 14 w 29"/>
                <a:gd name="T9" fmla="*/ 4 h 29"/>
                <a:gd name="T10" fmla="*/ 25 w 29"/>
                <a:gd name="T11" fmla="*/ 14 h 29"/>
                <a:gd name="T12" fmla="*/ 27 w 29"/>
                <a:gd name="T13" fmla="*/ 14 h 29"/>
                <a:gd name="T14" fmla="*/ 29 w 29"/>
                <a:gd name="T15" fmla="*/ 14 h 29"/>
                <a:gd name="T16" fmla="*/ 14 w 29"/>
                <a:gd name="T17" fmla="*/ 0 h 29"/>
                <a:gd name="T18" fmla="*/ 0 w 29"/>
                <a:gd name="T19" fmla="*/ 14 h 29"/>
                <a:gd name="T20" fmla="*/ 14 w 29"/>
                <a:gd name="T21" fmla="*/ 29 h 29"/>
                <a:gd name="T22" fmla="*/ 29 w 29"/>
                <a:gd name="T23" fmla="*/ 14 h 29"/>
                <a:gd name="T24" fmla="*/ 27 w 29"/>
                <a:gd name="T25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" h="29">
                  <a:moveTo>
                    <a:pt x="27" y="14"/>
                  </a:moveTo>
                  <a:cubicBezTo>
                    <a:pt x="25" y="14"/>
                    <a:pt x="25" y="14"/>
                    <a:pt x="25" y="14"/>
                  </a:cubicBezTo>
                  <a:cubicBezTo>
                    <a:pt x="25" y="20"/>
                    <a:pt x="20" y="25"/>
                    <a:pt x="14" y="25"/>
                  </a:cubicBezTo>
                  <a:cubicBezTo>
                    <a:pt x="8" y="25"/>
                    <a:pt x="4" y="20"/>
                    <a:pt x="4" y="14"/>
                  </a:cubicBezTo>
                  <a:cubicBezTo>
                    <a:pt x="4" y="9"/>
                    <a:pt x="8" y="4"/>
                    <a:pt x="14" y="4"/>
                  </a:cubicBezTo>
                  <a:cubicBezTo>
                    <a:pt x="20" y="4"/>
                    <a:pt x="25" y="9"/>
                    <a:pt x="25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9"/>
                    <a:pt x="14" y="29"/>
                  </a:cubicBezTo>
                  <a:cubicBezTo>
                    <a:pt x="22" y="29"/>
                    <a:pt x="29" y="22"/>
                    <a:pt x="29" y="14"/>
                  </a:cubicBezTo>
                  <a:lnTo>
                    <a:pt x="27" y="14"/>
                  </a:lnTo>
                  <a:close/>
                </a:path>
              </a:pathLst>
            </a:custGeom>
            <a:solidFill>
              <a:srgbClr val="0A1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6" name="Oval 139"/>
            <p:cNvSpPr>
              <a:spLocks noChangeArrowheads="1"/>
            </p:cNvSpPr>
            <p:nvPr userDrawn="1"/>
          </p:nvSpPr>
          <p:spPr bwMode="auto">
            <a:xfrm>
              <a:off x="2087938" y="1430083"/>
              <a:ext cx="24673" cy="24673"/>
            </a:xfrm>
            <a:prstGeom prst="ellipse">
              <a:avLst/>
            </a:prstGeom>
            <a:solidFill>
              <a:srgbClr val="0A1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7" name="Oval 141"/>
            <p:cNvSpPr>
              <a:spLocks noChangeArrowheads="1"/>
            </p:cNvSpPr>
            <p:nvPr userDrawn="1"/>
          </p:nvSpPr>
          <p:spPr bwMode="auto">
            <a:xfrm>
              <a:off x="2097593" y="1438665"/>
              <a:ext cx="5364" cy="643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8" name="Oval 142"/>
            <p:cNvSpPr>
              <a:spLocks noChangeArrowheads="1"/>
            </p:cNvSpPr>
            <p:nvPr userDrawn="1"/>
          </p:nvSpPr>
          <p:spPr bwMode="auto">
            <a:xfrm>
              <a:off x="2097593" y="1438665"/>
              <a:ext cx="1073" cy="214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Tablet Mockup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CF679C-547F-4466-B8A9-3FF5A83B539F}" type="datetimeFigureOut">
              <a:rPr lang="en-US" smtClean="0"/>
              <a:pPr/>
              <a:t>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21BC842-42E7-4698-A7BD-05AC1B5C2F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68" name="Text Placeholder 68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3851920" y="1614389"/>
            <a:ext cx="4645636" cy="1663650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This is a sample text. Insert your desired text here.</a:t>
            </a:r>
          </a:p>
        </p:txBody>
      </p:sp>
      <p:sp>
        <p:nvSpPr>
          <p:cNvPr id="383" name="Picture Placeholder 382"/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1374794" y="1518988"/>
            <a:ext cx="2130492" cy="2857819"/>
          </a:xfrm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336317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3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Detai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angle 203"/>
          <p:cNvSpPr/>
          <p:nvPr userDrawn="1"/>
        </p:nvSpPr>
        <p:spPr>
          <a:xfrm>
            <a:off x="0" y="3651870"/>
            <a:ext cx="9144000" cy="1512168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chemeClr val="accent3"/>
              </a:gs>
              <a:gs pos="3300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Project Details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72CF679C-547F-4466-B8A9-3FF5A83B539F}" type="datetimeFigureOut">
              <a:rPr lang="en-US" noProof="0" smtClean="0"/>
              <a:t>2/6/2024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B21BC842-42E7-4698-A7BD-05AC1B5C2FE8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693497" y="1275606"/>
            <a:ext cx="3980104" cy="2996460"/>
            <a:chOff x="2765479" y="1650637"/>
            <a:chExt cx="2703951" cy="2035697"/>
          </a:xfrm>
        </p:grpSpPr>
        <p:sp>
          <p:nvSpPr>
            <p:cNvPr id="23" name="Freeform 83"/>
            <p:cNvSpPr>
              <a:spLocks/>
            </p:cNvSpPr>
            <p:nvPr userDrawn="1"/>
          </p:nvSpPr>
          <p:spPr bwMode="auto">
            <a:xfrm>
              <a:off x="2765479" y="1650637"/>
              <a:ext cx="2703951" cy="1801800"/>
            </a:xfrm>
            <a:custGeom>
              <a:avLst/>
              <a:gdLst>
                <a:gd name="T0" fmla="*/ 2607 w 2690"/>
                <a:gd name="T1" fmla="*/ 0 h 1791"/>
                <a:gd name="T2" fmla="*/ 83 w 2690"/>
                <a:gd name="T3" fmla="*/ 0 h 1791"/>
                <a:gd name="T4" fmla="*/ 0 w 2690"/>
                <a:gd name="T5" fmla="*/ 83 h 1791"/>
                <a:gd name="T6" fmla="*/ 0 w 2690"/>
                <a:gd name="T7" fmla="*/ 1577 h 1791"/>
                <a:gd name="T8" fmla="*/ 0 w 2690"/>
                <a:gd name="T9" fmla="*/ 1707 h 1791"/>
                <a:gd name="T10" fmla="*/ 83 w 2690"/>
                <a:gd name="T11" fmla="*/ 1791 h 1791"/>
                <a:gd name="T12" fmla="*/ 2607 w 2690"/>
                <a:gd name="T13" fmla="*/ 1791 h 1791"/>
                <a:gd name="T14" fmla="*/ 2690 w 2690"/>
                <a:gd name="T15" fmla="*/ 1707 h 1791"/>
                <a:gd name="T16" fmla="*/ 2690 w 2690"/>
                <a:gd name="T17" fmla="*/ 1577 h 1791"/>
                <a:gd name="T18" fmla="*/ 2690 w 2690"/>
                <a:gd name="T19" fmla="*/ 83 h 1791"/>
                <a:gd name="T20" fmla="*/ 2607 w 2690"/>
                <a:gd name="T21" fmla="*/ 0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90" h="1791">
                  <a:moveTo>
                    <a:pt x="2607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577"/>
                    <a:pt x="0" y="1577"/>
                    <a:pt x="0" y="1577"/>
                  </a:cubicBezTo>
                  <a:cubicBezTo>
                    <a:pt x="0" y="1707"/>
                    <a:pt x="0" y="1707"/>
                    <a:pt x="0" y="1707"/>
                  </a:cubicBezTo>
                  <a:cubicBezTo>
                    <a:pt x="0" y="1753"/>
                    <a:pt x="37" y="1791"/>
                    <a:pt x="83" y="1791"/>
                  </a:cubicBezTo>
                  <a:cubicBezTo>
                    <a:pt x="2607" y="1791"/>
                    <a:pt x="2607" y="1791"/>
                    <a:pt x="2607" y="1791"/>
                  </a:cubicBezTo>
                  <a:cubicBezTo>
                    <a:pt x="2653" y="1791"/>
                    <a:pt x="2690" y="1753"/>
                    <a:pt x="2690" y="1707"/>
                  </a:cubicBezTo>
                  <a:cubicBezTo>
                    <a:pt x="2690" y="1577"/>
                    <a:pt x="2690" y="1577"/>
                    <a:pt x="2690" y="1577"/>
                  </a:cubicBezTo>
                  <a:cubicBezTo>
                    <a:pt x="2690" y="83"/>
                    <a:pt x="2690" y="83"/>
                    <a:pt x="2690" y="83"/>
                  </a:cubicBezTo>
                  <a:cubicBezTo>
                    <a:pt x="2690" y="37"/>
                    <a:pt x="2653" y="0"/>
                    <a:pt x="2607" y="0"/>
                  </a:cubicBezTo>
                  <a:close/>
                </a:path>
              </a:pathLst>
            </a:custGeom>
            <a:solidFill>
              <a:srgbClr val="3D3E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noProof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4" name="Rectangle 84"/>
            <p:cNvSpPr>
              <a:spLocks noChangeArrowheads="1"/>
            </p:cNvSpPr>
            <p:nvPr userDrawn="1"/>
          </p:nvSpPr>
          <p:spPr bwMode="auto">
            <a:xfrm>
              <a:off x="4118080" y="3452437"/>
              <a:ext cx="155155" cy="11215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noProof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5" name="Freeform 85"/>
            <p:cNvSpPr>
              <a:spLocks/>
            </p:cNvSpPr>
            <p:nvPr userDrawn="1"/>
          </p:nvSpPr>
          <p:spPr bwMode="auto">
            <a:xfrm>
              <a:off x="2765479" y="1650637"/>
              <a:ext cx="2703951" cy="1801800"/>
            </a:xfrm>
            <a:custGeom>
              <a:avLst/>
              <a:gdLst>
                <a:gd name="T0" fmla="*/ 2607 w 2690"/>
                <a:gd name="T1" fmla="*/ 0 h 1791"/>
                <a:gd name="T2" fmla="*/ 83 w 2690"/>
                <a:gd name="T3" fmla="*/ 0 h 1791"/>
                <a:gd name="T4" fmla="*/ 0 w 2690"/>
                <a:gd name="T5" fmla="*/ 83 h 1791"/>
                <a:gd name="T6" fmla="*/ 0 w 2690"/>
                <a:gd name="T7" fmla="*/ 1577 h 1791"/>
                <a:gd name="T8" fmla="*/ 0 w 2690"/>
                <a:gd name="T9" fmla="*/ 1707 h 1791"/>
                <a:gd name="T10" fmla="*/ 83 w 2690"/>
                <a:gd name="T11" fmla="*/ 1791 h 1791"/>
                <a:gd name="T12" fmla="*/ 2607 w 2690"/>
                <a:gd name="T13" fmla="*/ 1791 h 1791"/>
                <a:gd name="T14" fmla="*/ 2690 w 2690"/>
                <a:gd name="T15" fmla="*/ 1707 h 1791"/>
                <a:gd name="T16" fmla="*/ 2690 w 2690"/>
                <a:gd name="T17" fmla="*/ 1577 h 1791"/>
                <a:gd name="T18" fmla="*/ 2690 w 2690"/>
                <a:gd name="T19" fmla="*/ 83 h 1791"/>
                <a:gd name="T20" fmla="*/ 2607 w 2690"/>
                <a:gd name="T21" fmla="*/ 0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90" h="1791">
                  <a:moveTo>
                    <a:pt x="2607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577"/>
                    <a:pt x="0" y="1577"/>
                    <a:pt x="0" y="1577"/>
                  </a:cubicBezTo>
                  <a:cubicBezTo>
                    <a:pt x="0" y="1707"/>
                    <a:pt x="0" y="1707"/>
                    <a:pt x="0" y="1707"/>
                  </a:cubicBezTo>
                  <a:cubicBezTo>
                    <a:pt x="0" y="1753"/>
                    <a:pt x="37" y="1791"/>
                    <a:pt x="83" y="1791"/>
                  </a:cubicBezTo>
                  <a:cubicBezTo>
                    <a:pt x="2607" y="1791"/>
                    <a:pt x="2607" y="1791"/>
                    <a:pt x="2607" y="1791"/>
                  </a:cubicBezTo>
                  <a:cubicBezTo>
                    <a:pt x="2653" y="1791"/>
                    <a:pt x="2690" y="1753"/>
                    <a:pt x="2690" y="1707"/>
                  </a:cubicBezTo>
                  <a:cubicBezTo>
                    <a:pt x="2690" y="1577"/>
                    <a:pt x="2690" y="1577"/>
                    <a:pt x="2690" y="1577"/>
                  </a:cubicBezTo>
                  <a:cubicBezTo>
                    <a:pt x="2690" y="83"/>
                    <a:pt x="2690" y="83"/>
                    <a:pt x="2690" y="83"/>
                  </a:cubicBezTo>
                  <a:cubicBezTo>
                    <a:pt x="2690" y="37"/>
                    <a:pt x="2653" y="0"/>
                    <a:pt x="2607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noProof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6" name="Rectangle 86"/>
            <p:cNvSpPr>
              <a:spLocks noChangeArrowheads="1"/>
            </p:cNvSpPr>
            <p:nvPr userDrawn="1"/>
          </p:nvSpPr>
          <p:spPr bwMode="auto">
            <a:xfrm>
              <a:off x="3961674" y="3452437"/>
              <a:ext cx="156406" cy="11215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noProof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7" name="Freeform 87"/>
            <p:cNvSpPr>
              <a:spLocks/>
            </p:cNvSpPr>
            <p:nvPr userDrawn="1"/>
          </p:nvSpPr>
          <p:spPr bwMode="auto">
            <a:xfrm>
              <a:off x="4118080" y="3235971"/>
              <a:ext cx="1351350" cy="216466"/>
            </a:xfrm>
            <a:custGeom>
              <a:avLst/>
              <a:gdLst>
                <a:gd name="T0" fmla="*/ 1345 w 1345"/>
                <a:gd name="T1" fmla="*/ 0 h 214"/>
                <a:gd name="T2" fmla="*/ 1345 w 1345"/>
                <a:gd name="T3" fmla="*/ 130 h 214"/>
                <a:gd name="T4" fmla="*/ 1262 w 1345"/>
                <a:gd name="T5" fmla="*/ 214 h 214"/>
                <a:gd name="T6" fmla="*/ 0 w 1345"/>
                <a:gd name="T7" fmla="*/ 214 h 214"/>
                <a:gd name="T8" fmla="*/ 0 w 1345"/>
                <a:gd name="T9" fmla="*/ 83 h 214"/>
                <a:gd name="T10" fmla="*/ 1262 w 1345"/>
                <a:gd name="T11" fmla="*/ 83 h 214"/>
                <a:gd name="T12" fmla="*/ 1345 w 1345"/>
                <a:gd name="T1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5" h="214">
                  <a:moveTo>
                    <a:pt x="1345" y="0"/>
                  </a:moveTo>
                  <a:cubicBezTo>
                    <a:pt x="1345" y="130"/>
                    <a:pt x="1345" y="130"/>
                    <a:pt x="1345" y="130"/>
                  </a:cubicBezTo>
                  <a:cubicBezTo>
                    <a:pt x="1345" y="176"/>
                    <a:pt x="1308" y="214"/>
                    <a:pt x="1262" y="21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262" y="83"/>
                    <a:pt x="1262" y="83"/>
                    <a:pt x="1262" y="83"/>
                  </a:cubicBezTo>
                  <a:cubicBezTo>
                    <a:pt x="1308" y="83"/>
                    <a:pt x="1345" y="46"/>
                    <a:pt x="1345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noProof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8" name="Freeform 88"/>
            <p:cNvSpPr>
              <a:spLocks/>
            </p:cNvSpPr>
            <p:nvPr userDrawn="1"/>
          </p:nvSpPr>
          <p:spPr bwMode="auto">
            <a:xfrm>
              <a:off x="4118080" y="1650637"/>
              <a:ext cx="1351350" cy="1669168"/>
            </a:xfrm>
            <a:custGeom>
              <a:avLst/>
              <a:gdLst>
                <a:gd name="T0" fmla="*/ 1262 w 1345"/>
                <a:gd name="T1" fmla="*/ 0 h 1660"/>
                <a:gd name="T2" fmla="*/ 0 w 1345"/>
                <a:gd name="T3" fmla="*/ 0 h 1660"/>
                <a:gd name="T4" fmla="*/ 0 w 1345"/>
                <a:gd name="T5" fmla="*/ 133 h 1660"/>
                <a:gd name="T6" fmla="*/ 1214 w 1345"/>
                <a:gd name="T7" fmla="*/ 133 h 1660"/>
                <a:gd name="T8" fmla="*/ 1214 w 1345"/>
                <a:gd name="T9" fmla="*/ 1507 h 1660"/>
                <a:gd name="T10" fmla="*/ 0 w 1345"/>
                <a:gd name="T11" fmla="*/ 1507 h 1660"/>
                <a:gd name="T12" fmla="*/ 0 w 1345"/>
                <a:gd name="T13" fmla="*/ 1660 h 1660"/>
                <a:gd name="T14" fmla="*/ 1262 w 1345"/>
                <a:gd name="T15" fmla="*/ 1660 h 1660"/>
                <a:gd name="T16" fmla="*/ 1345 w 1345"/>
                <a:gd name="T17" fmla="*/ 1577 h 1660"/>
                <a:gd name="T18" fmla="*/ 1345 w 1345"/>
                <a:gd name="T19" fmla="*/ 83 h 1660"/>
                <a:gd name="T20" fmla="*/ 1262 w 1345"/>
                <a:gd name="T21" fmla="*/ 0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5" h="1660">
                  <a:moveTo>
                    <a:pt x="126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1214" y="133"/>
                    <a:pt x="1214" y="133"/>
                    <a:pt x="1214" y="133"/>
                  </a:cubicBezTo>
                  <a:cubicBezTo>
                    <a:pt x="1214" y="1507"/>
                    <a:pt x="1214" y="1507"/>
                    <a:pt x="1214" y="1507"/>
                  </a:cubicBezTo>
                  <a:cubicBezTo>
                    <a:pt x="0" y="1507"/>
                    <a:pt x="0" y="1507"/>
                    <a:pt x="0" y="1507"/>
                  </a:cubicBezTo>
                  <a:cubicBezTo>
                    <a:pt x="0" y="1660"/>
                    <a:pt x="0" y="1660"/>
                    <a:pt x="0" y="1660"/>
                  </a:cubicBezTo>
                  <a:cubicBezTo>
                    <a:pt x="1262" y="1660"/>
                    <a:pt x="1262" y="1660"/>
                    <a:pt x="1262" y="1660"/>
                  </a:cubicBezTo>
                  <a:cubicBezTo>
                    <a:pt x="1308" y="1660"/>
                    <a:pt x="1345" y="1623"/>
                    <a:pt x="1345" y="1577"/>
                  </a:cubicBezTo>
                  <a:cubicBezTo>
                    <a:pt x="1345" y="83"/>
                    <a:pt x="1345" y="83"/>
                    <a:pt x="1345" y="83"/>
                  </a:cubicBezTo>
                  <a:cubicBezTo>
                    <a:pt x="1345" y="37"/>
                    <a:pt x="1308" y="0"/>
                    <a:pt x="1262" y="0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noProof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9" name="Freeform 89"/>
            <p:cNvSpPr>
              <a:spLocks/>
            </p:cNvSpPr>
            <p:nvPr userDrawn="1"/>
          </p:nvSpPr>
          <p:spPr bwMode="auto">
            <a:xfrm>
              <a:off x="4118080" y="3531266"/>
              <a:ext cx="490490" cy="120120"/>
            </a:xfrm>
            <a:custGeom>
              <a:avLst/>
              <a:gdLst>
                <a:gd name="T0" fmla="*/ 488 w 488"/>
                <a:gd name="T1" fmla="*/ 96 h 120"/>
                <a:gd name="T2" fmla="*/ 488 w 488"/>
                <a:gd name="T3" fmla="*/ 96 h 120"/>
                <a:gd name="T4" fmla="*/ 486 w 488"/>
                <a:gd name="T5" fmla="*/ 106 h 120"/>
                <a:gd name="T6" fmla="*/ 465 w 488"/>
                <a:gd name="T7" fmla="*/ 120 h 120"/>
                <a:gd name="T8" fmla="*/ 0 w 488"/>
                <a:gd name="T9" fmla="*/ 120 h 120"/>
                <a:gd name="T10" fmla="*/ 0 w 488"/>
                <a:gd name="T11" fmla="*/ 24 h 120"/>
                <a:gd name="T12" fmla="*/ 155 w 488"/>
                <a:gd name="T13" fmla="*/ 24 h 120"/>
                <a:gd name="T14" fmla="*/ 155 w 488"/>
                <a:gd name="T15" fmla="*/ 0 h 120"/>
                <a:gd name="T16" fmla="*/ 399 w 488"/>
                <a:gd name="T17" fmla="*/ 0 h 120"/>
                <a:gd name="T18" fmla="*/ 417 w 488"/>
                <a:gd name="T19" fmla="*/ 8 h 120"/>
                <a:gd name="T20" fmla="*/ 482 w 488"/>
                <a:gd name="T21" fmla="*/ 80 h 120"/>
                <a:gd name="T22" fmla="*/ 488 w 488"/>
                <a:gd name="T23" fmla="*/ 9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8" h="120">
                  <a:moveTo>
                    <a:pt x="488" y="96"/>
                  </a:moveTo>
                  <a:cubicBezTo>
                    <a:pt x="488" y="96"/>
                    <a:pt x="488" y="96"/>
                    <a:pt x="488" y="96"/>
                  </a:cubicBezTo>
                  <a:cubicBezTo>
                    <a:pt x="488" y="99"/>
                    <a:pt x="488" y="103"/>
                    <a:pt x="486" y="106"/>
                  </a:cubicBezTo>
                  <a:cubicBezTo>
                    <a:pt x="483" y="114"/>
                    <a:pt x="474" y="120"/>
                    <a:pt x="465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55" y="24"/>
                    <a:pt x="155" y="24"/>
                    <a:pt x="155" y="24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399" y="0"/>
                    <a:pt x="399" y="0"/>
                    <a:pt x="399" y="0"/>
                  </a:cubicBezTo>
                  <a:cubicBezTo>
                    <a:pt x="406" y="0"/>
                    <a:pt x="412" y="3"/>
                    <a:pt x="417" y="8"/>
                  </a:cubicBezTo>
                  <a:cubicBezTo>
                    <a:pt x="482" y="80"/>
                    <a:pt x="482" y="80"/>
                    <a:pt x="482" y="80"/>
                  </a:cubicBezTo>
                  <a:cubicBezTo>
                    <a:pt x="486" y="85"/>
                    <a:pt x="488" y="90"/>
                    <a:pt x="488" y="96"/>
                  </a:cubicBez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noProof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0" name="Freeform 90"/>
            <p:cNvSpPr>
              <a:spLocks/>
            </p:cNvSpPr>
            <p:nvPr userDrawn="1"/>
          </p:nvSpPr>
          <p:spPr bwMode="auto">
            <a:xfrm>
              <a:off x="4118080" y="3626274"/>
              <a:ext cx="490490" cy="60060"/>
            </a:xfrm>
            <a:custGeom>
              <a:avLst/>
              <a:gdLst>
                <a:gd name="T0" fmla="*/ 488 w 488"/>
                <a:gd name="T1" fmla="*/ 0 h 59"/>
                <a:gd name="T2" fmla="*/ 488 w 488"/>
                <a:gd name="T3" fmla="*/ 35 h 59"/>
                <a:gd name="T4" fmla="*/ 486 w 488"/>
                <a:gd name="T5" fmla="*/ 45 h 59"/>
                <a:gd name="T6" fmla="*/ 465 w 488"/>
                <a:gd name="T7" fmla="*/ 59 h 59"/>
                <a:gd name="T8" fmla="*/ 0 w 488"/>
                <a:gd name="T9" fmla="*/ 59 h 59"/>
                <a:gd name="T10" fmla="*/ 0 w 488"/>
                <a:gd name="T11" fmla="*/ 24 h 59"/>
                <a:gd name="T12" fmla="*/ 465 w 488"/>
                <a:gd name="T13" fmla="*/ 24 h 59"/>
                <a:gd name="T14" fmla="*/ 486 w 488"/>
                <a:gd name="T15" fmla="*/ 10 h 59"/>
                <a:gd name="T16" fmla="*/ 488 w 488"/>
                <a:gd name="T1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8" h="59">
                  <a:moveTo>
                    <a:pt x="488" y="0"/>
                  </a:moveTo>
                  <a:cubicBezTo>
                    <a:pt x="488" y="35"/>
                    <a:pt x="488" y="35"/>
                    <a:pt x="488" y="35"/>
                  </a:cubicBezTo>
                  <a:cubicBezTo>
                    <a:pt x="488" y="39"/>
                    <a:pt x="488" y="42"/>
                    <a:pt x="486" y="45"/>
                  </a:cubicBezTo>
                  <a:cubicBezTo>
                    <a:pt x="483" y="53"/>
                    <a:pt x="474" y="59"/>
                    <a:pt x="465" y="5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465" y="24"/>
                    <a:pt x="465" y="24"/>
                    <a:pt x="465" y="24"/>
                  </a:cubicBezTo>
                  <a:cubicBezTo>
                    <a:pt x="474" y="24"/>
                    <a:pt x="483" y="18"/>
                    <a:pt x="486" y="10"/>
                  </a:cubicBezTo>
                  <a:cubicBezTo>
                    <a:pt x="488" y="7"/>
                    <a:pt x="488" y="3"/>
                    <a:pt x="48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noProof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1" name="Freeform 91"/>
            <p:cNvSpPr>
              <a:spLocks/>
            </p:cNvSpPr>
            <p:nvPr userDrawn="1"/>
          </p:nvSpPr>
          <p:spPr bwMode="auto">
            <a:xfrm>
              <a:off x="2765479" y="1650637"/>
              <a:ext cx="1352601" cy="1669168"/>
            </a:xfrm>
            <a:custGeom>
              <a:avLst/>
              <a:gdLst>
                <a:gd name="T0" fmla="*/ 131 w 1345"/>
                <a:gd name="T1" fmla="*/ 133 h 1660"/>
                <a:gd name="T2" fmla="*/ 131 w 1345"/>
                <a:gd name="T3" fmla="*/ 1507 h 1660"/>
                <a:gd name="T4" fmla="*/ 1345 w 1345"/>
                <a:gd name="T5" fmla="*/ 1507 h 1660"/>
                <a:gd name="T6" fmla="*/ 1345 w 1345"/>
                <a:gd name="T7" fmla="*/ 1660 h 1660"/>
                <a:gd name="T8" fmla="*/ 83 w 1345"/>
                <a:gd name="T9" fmla="*/ 1660 h 1660"/>
                <a:gd name="T10" fmla="*/ 0 w 1345"/>
                <a:gd name="T11" fmla="*/ 1577 h 1660"/>
                <a:gd name="T12" fmla="*/ 0 w 1345"/>
                <a:gd name="T13" fmla="*/ 83 h 1660"/>
                <a:gd name="T14" fmla="*/ 83 w 1345"/>
                <a:gd name="T15" fmla="*/ 0 h 1660"/>
                <a:gd name="T16" fmla="*/ 1345 w 1345"/>
                <a:gd name="T17" fmla="*/ 0 h 1660"/>
                <a:gd name="T18" fmla="*/ 1345 w 1345"/>
                <a:gd name="T19" fmla="*/ 133 h 1660"/>
                <a:gd name="T20" fmla="*/ 131 w 1345"/>
                <a:gd name="T21" fmla="*/ 133 h 1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5" h="1660">
                  <a:moveTo>
                    <a:pt x="131" y="133"/>
                  </a:moveTo>
                  <a:cubicBezTo>
                    <a:pt x="131" y="1507"/>
                    <a:pt x="131" y="1507"/>
                    <a:pt x="131" y="1507"/>
                  </a:cubicBezTo>
                  <a:cubicBezTo>
                    <a:pt x="1345" y="1507"/>
                    <a:pt x="1345" y="1507"/>
                    <a:pt x="1345" y="1507"/>
                  </a:cubicBezTo>
                  <a:cubicBezTo>
                    <a:pt x="1345" y="1660"/>
                    <a:pt x="1345" y="1660"/>
                    <a:pt x="1345" y="1660"/>
                  </a:cubicBezTo>
                  <a:cubicBezTo>
                    <a:pt x="83" y="1660"/>
                    <a:pt x="83" y="1660"/>
                    <a:pt x="83" y="1660"/>
                  </a:cubicBezTo>
                  <a:cubicBezTo>
                    <a:pt x="37" y="1660"/>
                    <a:pt x="0" y="1623"/>
                    <a:pt x="0" y="157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1345" y="0"/>
                    <a:pt x="1345" y="0"/>
                    <a:pt x="1345" y="0"/>
                  </a:cubicBezTo>
                  <a:cubicBezTo>
                    <a:pt x="1345" y="133"/>
                    <a:pt x="1345" y="133"/>
                    <a:pt x="1345" y="133"/>
                  </a:cubicBezTo>
                  <a:lnTo>
                    <a:pt x="131" y="133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noProof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2" name="Freeform 92"/>
            <p:cNvSpPr>
              <a:spLocks/>
            </p:cNvSpPr>
            <p:nvPr userDrawn="1"/>
          </p:nvSpPr>
          <p:spPr bwMode="auto">
            <a:xfrm>
              <a:off x="2765479" y="3235971"/>
              <a:ext cx="1352601" cy="216466"/>
            </a:xfrm>
            <a:custGeom>
              <a:avLst/>
              <a:gdLst>
                <a:gd name="T0" fmla="*/ 1345 w 1345"/>
                <a:gd name="T1" fmla="*/ 83 h 214"/>
                <a:gd name="T2" fmla="*/ 1345 w 1345"/>
                <a:gd name="T3" fmla="*/ 214 h 214"/>
                <a:gd name="T4" fmla="*/ 83 w 1345"/>
                <a:gd name="T5" fmla="*/ 214 h 214"/>
                <a:gd name="T6" fmla="*/ 0 w 1345"/>
                <a:gd name="T7" fmla="*/ 130 h 214"/>
                <a:gd name="T8" fmla="*/ 0 w 1345"/>
                <a:gd name="T9" fmla="*/ 0 h 214"/>
                <a:gd name="T10" fmla="*/ 83 w 1345"/>
                <a:gd name="T11" fmla="*/ 83 h 214"/>
                <a:gd name="T12" fmla="*/ 1345 w 1345"/>
                <a:gd name="T13" fmla="*/ 8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5" h="214">
                  <a:moveTo>
                    <a:pt x="1345" y="83"/>
                  </a:moveTo>
                  <a:cubicBezTo>
                    <a:pt x="1345" y="214"/>
                    <a:pt x="1345" y="214"/>
                    <a:pt x="1345" y="214"/>
                  </a:cubicBezTo>
                  <a:cubicBezTo>
                    <a:pt x="83" y="214"/>
                    <a:pt x="83" y="214"/>
                    <a:pt x="83" y="214"/>
                  </a:cubicBezTo>
                  <a:cubicBezTo>
                    <a:pt x="37" y="214"/>
                    <a:pt x="0" y="176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"/>
                    <a:pt x="37" y="83"/>
                    <a:pt x="83" y="83"/>
                  </a:cubicBezTo>
                  <a:lnTo>
                    <a:pt x="1345" y="83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noProof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3" name="Freeform 93"/>
            <p:cNvSpPr>
              <a:spLocks/>
            </p:cNvSpPr>
            <p:nvPr userDrawn="1"/>
          </p:nvSpPr>
          <p:spPr bwMode="auto">
            <a:xfrm>
              <a:off x="3626339" y="3531266"/>
              <a:ext cx="491741" cy="120120"/>
            </a:xfrm>
            <a:custGeom>
              <a:avLst/>
              <a:gdLst>
                <a:gd name="T0" fmla="*/ 489 w 489"/>
                <a:gd name="T1" fmla="*/ 24 h 120"/>
                <a:gd name="T2" fmla="*/ 489 w 489"/>
                <a:gd name="T3" fmla="*/ 120 h 120"/>
                <a:gd name="T4" fmla="*/ 24 w 489"/>
                <a:gd name="T5" fmla="*/ 120 h 120"/>
                <a:gd name="T6" fmla="*/ 2 w 489"/>
                <a:gd name="T7" fmla="*/ 106 h 120"/>
                <a:gd name="T8" fmla="*/ 0 w 489"/>
                <a:gd name="T9" fmla="*/ 96 h 120"/>
                <a:gd name="T10" fmla="*/ 6 w 489"/>
                <a:gd name="T11" fmla="*/ 80 h 120"/>
                <a:gd name="T12" fmla="*/ 72 w 489"/>
                <a:gd name="T13" fmla="*/ 8 h 120"/>
                <a:gd name="T14" fmla="*/ 89 w 489"/>
                <a:gd name="T15" fmla="*/ 0 h 120"/>
                <a:gd name="T16" fmla="*/ 334 w 489"/>
                <a:gd name="T17" fmla="*/ 0 h 120"/>
                <a:gd name="T18" fmla="*/ 334 w 489"/>
                <a:gd name="T19" fmla="*/ 24 h 120"/>
                <a:gd name="T20" fmla="*/ 489 w 489"/>
                <a:gd name="T21" fmla="*/ 2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9" h="120">
                  <a:moveTo>
                    <a:pt x="489" y="24"/>
                  </a:moveTo>
                  <a:cubicBezTo>
                    <a:pt x="489" y="120"/>
                    <a:pt x="489" y="120"/>
                    <a:pt x="489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15" y="120"/>
                    <a:pt x="6" y="114"/>
                    <a:pt x="2" y="106"/>
                  </a:cubicBezTo>
                  <a:cubicBezTo>
                    <a:pt x="1" y="103"/>
                    <a:pt x="0" y="99"/>
                    <a:pt x="0" y="96"/>
                  </a:cubicBezTo>
                  <a:cubicBezTo>
                    <a:pt x="0" y="90"/>
                    <a:pt x="2" y="85"/>
                    <a:pt x="6" y="80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6" y="3"/>
                    <a:pt x="83" y="0"/>
                    <a:pt x="89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34" y="24"/>
                    <a:pt x="334" y="24"/>
                    <a:pt x="334" y="24"/>
                  </a:cubicBezTo>
                  <a:lnTo>
                    <a:pt x="489" y="24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noProof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4" name="Freeform 94"/>
            <p:cNvSpPr>
              <a:spLocks/>
            </p:cNvSpPr>
            <p:nvPr userDrawn="1"/>
          </p:nvSpPr>
          <p:spPr bwMode="auto">
            <a:xfrm>
              <a:off x="3626339" y="3626274"/>
              <a:ext cx="491741" cy="60060"/>
            </a:xfrm>
            <a:custGeom>
              <a:avLst/>
              <a:gdLst>
                <a:gd name="T0" fmla="*/ 489 w 489"/>
                <a:gd name="T1" fmla="*/ 24 h 59"/>
                <a:gd name="T2" fmla="*/ 489 w 489"/>
                <a:gd name="T3" fmla="*/ 59 h 59"/>
                <a:gd name="T4" fmla="*/ 24 w 489"/>
                <a:gd name="T5" fmla="*/ 59 h 59"/>
                <a:gd name="T6" fmla="*/ 2 w 489"/>
                <a:gd name="T7" fmla="*/ 45 h 59"/>
                <a:gd name="T8" fmla="*/ 0 w 489"/>
                <a:gd name="T9" fmla="*/ 35 h 59"/>
                <a:gd name="T10" fmla="*/ 0 w 489"/>
                <a:gd name="T11" fmla="*/ 0 h 59"/>
                <a:gd name="T12" fmla="*/ 2 w 489"/>
                <a:gd name="T13" fmla="*/ 10 h 59"/>
                <a:gd name="T14" fmla="*/ 24 w 489"/>
                <a:gd name="T15" fmla="*/ 24 h 59"/>
                <a:gd name="T16" fmla="*/ 489 w 489"/>
                <a:gd name="T17" fmla="*/ 2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9" h="59">
                  <a:moveTo>
                    <a:pt x="489" y="24"/>
                  </a:moveTo>
                  <a:cubicBezTo>
                    <a:pt x="489" y="59"/>
                    <a:pt x="489" y="59"/>
                    <a:pt x="489" y="59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15" y="59"/>
                    <a:pt x="6" y="53"/>
                    <a:pt x="2" y="45"/>
                  </a:cubicBezTo>
                  <a:cubicBezTo>
                    <a:pt x="1" y="42"/>
                    <a:pt x="0" y="39"/>
                    <a:pt x="0" y="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1" y="7"/>
                    <a:pt x="2" y="10"/>
                  </a:cubicBezTo>
                  <a:cubicBezTo>
                    <a:pt x="6" y="18"/>
                    <a:pt x="15" y="24"/>
                    <a:pt x="24" y="24"/>
                  </a:cubicBezTo>
                  <a:lnTo>
                    <a:pt x="489" y="2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noProof="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5" name="Picture Placeholder 6"/>
          <p:cNvSpPr>
            <a:spLocks noGrp="1"/>
          </p:cNvSpPr>
          <p:nvPr>
            <p:ph type="pic" sz="quarter" idx="29" hasCustomPrompt="1"/>
          </p:nvPr>
        </p:nvSpPr>
        <p:spPr>
          <a:xfrm>
            <a:off x="878593" y="1475253"/>
            <a:ext cx="3611754" cy="2057650"/>
          </a:xfrm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noProof="0" dirty="0"/>
              <a:t>Website screenshot</a:t>
            </a:r>
          </a:p>
        </p:txBody>
      </p:sp>
      <p:sp>
        <p:nvSpPr>
          <p:cNvPr id="50" name="Text Placeholder 68"/>
          <p:cNvSpPr>
            <a:spLocks noGrp="1"/>
          </p:cNvSpPr>
          <p:nvPr>
            <p:ph type="body" sz="quarter" idx="18" hasCustomPrompt="1"/>
          </p:nvPr>
        </p:nvSpPr>
        <p:spPr>
          <a:xfrm>
            <a:off x="5877908" y="1395267"/>
            <a:ext cx="2582524" cy="580710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Your text here</a:t>
            </a:r>
          </a:p>
        </p:txBody>
      </p:sp>
      <p:sp>
        <p:nvSpPr>
          <p:cNvPr id="51" name="Text Placeholder 68"/>
          <p:cNvSpPr>
            <a:spLocks noGrp="1"/>
          </p:cNvSpPr>
          <p:nvPr>
            <p:ph type="body" sz="quarter" idx="30" hasCustomPrompt="1"/>
          </p:nvPr>
        </p:nvSpPr>
        <p:spPr>
          <a:xfrm>
            <a:off x="5877908" y="2163972"/>
            <a:ext cx="2582524" cy="579821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Your text here</a:t>
            </a:r>
          </a:p>
        </p:txBody>
      </p:sp>
      <p:sp>
        <p:nvSpPr>
          <p:cNvPr id="52" name="Text Placeholder 68"/>
          <p:cNvSpPr>
            <a:spLocks noGrp="1"/>
          </p:cNvSpPr>
          <p:nvPr>
            <p:ph type="body" sz="quarter" idx="31" hasCustomPrompt="1"/>
          </p:nvPr>
        </p:nvSpPr>
        <p:spPr>
          <a:xfrm>
            <a:off x="5877908" y="2931790"/>
            <a:ext cx="2582524" cy="580223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Your text here</a:t>
            </a:r>
          </a:p>
        </p:txBody>
      </p:sp>
      <p:grpSp>
        <p:nvGrpSpPr>
          <p:cNvPr id="53" name="Group 52"/>
          <p:cNvGrpSpPr/>
          <p:nvPr userDrawn="1"/>
        </p:nvGrpSpPr>
        <p:grpSpPr>
          <a:xfrm>
            <a:off x="5220072" y="1395267"/>
            <a:ext cx="549655" cy="580710"/>
            <a:chOff x="4570413" y="284163"/>
            <a:chExt cx="2286000" cy="2287588"/>
          </a:xfrm>
        </p:grpSpPr>
        <p:sp>
          <p:nvSpPr>
            <p:cNvPr id="54" name="Rectangle 9"/>
            <p:cNvSpPr>
              <a:spLocks noChangeArrowheads="1"/>
            </p:cNvSpPr>
            <p:nvPr/>
          </p:nvSpPr>
          <p:spPr bwMode="auto">
            <a:xfrm>
              <a:off x="4570413" y="284163"/>
              <a:ext cx="2286000" cy="22875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7"/>
            <p:cNvSpPr>
              <a:spLocks noEditPoints="1"/>
            </p:cNvSpPr>
            <p:nvPr/>
          </p:nvSpPr>
          <p:spPr bwMode="auto">
            <a:xfrm>
              <a:off x="4949825" y="822326"/>
              <a:ext cx="1116013" cy="1068388"/>
            </a:xfrm>
            <a:custGeom>
              <a:avLst/>
              <a:gdLst>
                <a:gd name="T0" fmla="*/ 255 w 781"/>
                <a:gd name="T1" fmla="*/ 746 h 748"/>
                <a:gd name="T2" fmla="*/ 132 w 781"/>
                <a:gd name="T3" fmla="*/ 670 h 748"/>
                <a:gd name="T4" fmla="*/ 101 w 781"/>
                <a:gd name="T5" fmla="*/ 493 h 748"/>
                <a:gd name="T6" fmla="*/ 0 w 781"/>
                <a:gd name="T7" fmla="*/ 443 h 748"/>
                <a:gd name="T8" fmla="*/ 5 w 781"/>
                <a:gd name="T9" fmla="*/ 298 h 748"/>
                <a:gd name="T10" fmla="*/ 143 w 781"/>
                <a:gd name="T11" fmla="*/ 183 h 748"/>
                <a:gd name="T12" fmla="*/ 136 w 781"/>
                <a:gd name="T13" fmla="*/ 70 h 748"/>
                <a:gd name="T14" fmla="*/ 264 w 781"/>
                <a:gd name="T15" fmla="*/ 2 h 748"/>
                <a:gd name="T16" fmla="*/ 432 w 781"/>
                <a:gd name="T17" fmla="*/ 64 h 748"/>
                <a:gd name="T18" fmla="*/ 526 w 781"/>
                <a:gd name="T19" fmla="*/ 1 h 748"/>
                <a:gd name="T20" fmla="*/ 649 w 781"/>
                <a:gd name="T21" fmla="*/ 78 h 748"/>
                <a:gd name="T22" fmla="*/ 680 w 781"/>
                <a:gd name="T23" fmla="*/ 255 h 748"/>
                <a:gd name="T24" fmla="*/ 781 w 781"/>
                <a:gd name="T25" fmla="*/ 305 h 748"/>
                <a:gd name="T26" fmla="*/ 776 w 781"/>
                <a:gd name="T27" fmla="*/ 450 h 748"/>
                <a:gd name="T28" fmla="*/ 638 w 781"/>
                <a:gd name="T29" fmla="*/ 565 h 748"/>
                <a:gd name="T30" fmla="*/ 646 w 781"/>
                <a:gd name="T31" fmla="*/ 677 h 748"/>
                <a:gd name="T32" fmla="*/ 518 w 781"/>
                <a:gd name="T33" fmla="*/ 746 h 748"/>
                <a:gd name="T34" fmla="*/ 349 w 781"/>
                <a:gd name="T35" fmla="*/ 684 h 748"/>
                <a:gd name="T36" fmla="*/ 259 w 781"/>
                <a:gd name="T37" fmla="*/ 748 h 748"/>
                <a:gd name="T38" fmla="*/ 259 w 781"/>
                <a:gd name="T39" fmla="*/ 730 h 748"/>
                <a:gd name="T40" fmla="*/ 346 w 781"/>
                <a:gd name="T41" fmla="*/ 668 h 748"/>
                <a:gd name="T42" fmla="*/ 435 w 781"/>
                <a:gd name="T43" fmla="*/ 668 h 748"/>
                <a:gd name="T44" fmla="*/ 523 w 781"/>
                <a:gd name="T45" fmla="*/ 730 h 748"/>
                <a:gd name="T46" fmla="*/ 622 w 781"/>
                <a:gd name="T47" fmla="*/ 564 h 748"/>
                <a:gd name="T48" fmla="*/ 668 w 781"/>
                <a:gd name="T49" fmla="*/ 482 h 748"/>
                <a:gd name="T50" fmla="*/ 765 w 781"/>
                <a:gd name="T51" fmla="*/ 437 h 748"/>
                <a:gd name="T52" fmla="*/ 671 w 781"/>
                <a:gd name="T53" fmla="*/ 268 h 748"/>
                <a:gd name="T54" fmla="*/ 623 w 781"/>
                <a:gd name="T55" fmla="*/ 188 h 748"/>
                <a:gd name="T56" fmla="*/ 633 w 781"/>
                <a:gd name="T57" fmla="*/ 81 h 748"/>
                <a:gd name="T58" fmla="*/ 440 w 781"/>
                <a:gd name="T59" fmla="*/ 78 h 748"/>
                <a:gd name="T60" fmla="*/ 346 w 781"/>
                <a:gd name="T61" fmla="*/ 80 h 748"/>
                <a:gd name="T62" fmla="*/ 341 w 781"/>
                <a:gd name="T63" fmla="*/ 78 h 748"/>
                <a:gd name="T64" fmla="*/ 148 w 781"/>
                <a:gd name="T65" fmla="*/ 82 h 748"/>
                <a:gd name="T66" fmla="*/ 158 w 781"/>
                <a:gd name="T67" fmla="*/ 189 h 748"/>
                <a:gd name="T68" fmla="*/ 110 w 781"/>
                <a:gd name="T69" fmla="*/ 269 h 748"/>
                <a:gd name="T70" fmla="*/ 16 w 781"/>
                <a:gd name="T71" fmla="*/ 438 h 748"/>
                <a:gd name="T72" fmla="*/ 114 w 781"/>
                <a:gd name="T73" fmla="*/ 482 h 748"/>
                <a:gd name="T74" fmla="*/ 160 w 781"/>
                <a:gd name="T75" fmla="*/ 564 h 748"/>
                <a:gd name="T76" fmla="*/ 391 w 781"/>
                <a:gd name="T77" fmla="*/ 547 h 748"/>
                <a:gd name="T78" fmla="*/ 217 w 781"/>
                <a:gd name="T79" fmla="*/ 374 h 748"/>
                <a:gd name="T80" fmla="*/ 391 w 781"/>
                <a:gd name="T81" fmla="*/ 201 h 748"/>
                <a:gd name="T82" fmla="*/ 391 w 781"/>
                <a:gd name="T83" fmla="*/ 547 h 748"/>
                <a:gd name="T84" fmla="*/ 279 w 781"/>
                <a:gd name="T85" fmla="*/ 263 h 748"/>
                <a:gd name="T86" fmla="*/ 279 w 781"/>
                <a:gd name="T87" fmla="*/ 485 h 748"/>
                <a:gd name="T88" fmla="*/ 548 w 781"/>
                <a:gd name="T89" fmla="*/ 374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1" h="748">
                  <a:moveTo>
                    <a:pt x="259" y="748"/>
                  </a:moveTo>
                  <a:cubicBezTo>
                    <a:pt x="258" y="748"/>
                    <a:pt x="257" y="747"/>
                    <a:pt x="255" y="746"/>
                  </a:cubicBezTo>
                  <a:cubicBezTo>
                    <a:pt x="136" y="678"/>
                    <a:pt x="136" y="678"/>
                    <a:pt x="136" y="678"/>
                  </a:cubicBezTo>
                  <a:cubicBezTo>
                    <a:pt x="133" y="676"/>
                    <a:pt x="132" y="673"/>
                    <a:pt x="132" y="670"/>
                  </a:cubicBezTo>
                  <a:cubicBezTo>
                    <a:pt x="143" y="565"/>
                    <a:pt x="143" y="565"/>
                    <a:pt x="143" y="565"/>
                  </a:cubicBezTo>
                  <a:cubicBezTo>
                    <a:pt x="101" y="493"/>
                    <a:pt x="101" y="493"/>
                    <a:pt x="101" y="493"/>
                  </a:cubicBezTo>
                  <a:cubicBezTo>
                    <a:pt x="5" y="450"/>
                    <a:pt x="5" y="450"/>
                    <a:pt x="5" y="450"/>
                  </a:cubicBezTo>
                  <a:cubicBezTo>
                    <a:pt x="2" y="449"/>
                    <a:pt x="0" y="446"/>
                    <a:pt x="0" y="44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2"/>
                    <a:pt x="2" y="299"/>
                    <a:pt x="5" y="298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143" y="183"/>
                    <a:pt x="143" y="183"/>
                    <a:pt x="143" y="183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1" y="75"/>
                    <a:pt x="133" y="72"/>
                    <a:pt x="136" y="70"/>
                  </a:cubicBezTo>
                  <a:cubicBezTo>
                    <a:pt x="255" y="1"/>
                    <a:pt x="255" y="1"/>
                    <a:pt x="255" y="1"/>
                  </a:cubicBezTo>
                  <a:cubicBezTo>
                    <a:pt x="258" y="0"/>
                    <a:pt x="261" y="0"/>
                    <a:pt x="264" y="2"/>
                  </a:cubicBezTo>
                  <a:cubicBezTo>
                    <a:pt x="349" y="64"/>
                    <a:pt x="349" y="64"/>
                    <a:pt x="349" y="64"/>
                  </a:cubicBezTo>
                  <a:cubicBezTo>
                    <a:pt x="432" y="64"/>
                    <a:pt x="432" y="64"/>
                    <a:pt x="432" y="64"/>
                  </a:cubicBezTo>
                  <a:cubicBezTo>
                    <a:pt x="517" y="2"/>
                    <a:pt x="517" y="2"/>
                    <a:pt x="517" y="2"/>
                  </a:cubicBezTo>
                  <a:cubicBezTo>
                    <a:pt x="520" y="0"/>
                    <a:pt x="523" y="0"/>
                    <a:pt x="526" y="1"/>
                  </a:cubicBezTo>
                  <a:cubicBezTo>
                    <a:pt x="645" y="70"/>
                    <a:pt x="645" y="70"/>
                    <a:pt x="645" y="70"/>
                  </a:cubicBezTo>
                  <a:cubicBezTo>
                    <a:pt x="648" y="72"/>
                    <a:pt x="650" y="75"/>
                    <a:pt x="649" y="78"/>
                  </a:cubicBezTo>
                  <a:cubicBezTo>
                    <a:pt x="638" y="182"/>
                    <a:pt x="638" y="182"/>
                    <a:pt x="638" y="182"/>
                  </a:cubicBezTo>
                  <a:cubicBezTo>
                    <a:pt x="680" y="255"/>
                    <a:pt x="680" y="255"/>
                    <a:pt x="680" y="255"/>
                  </a:cubicBezTo>
                  <a:cubicBezTo>
                    <a:pt x="776" y="297"/>
                    <a:pt x="776" y="297"/>
                    <a:pt x="776" y="297"/>
                  </a:cubicBezTo>
                  <a:cubicBezTo>
                    <a:pt x="779" y="299"/>
                    <a:pt x="781" y="301"/>
                    <a:pt x="781" y="305"/>
                  </a:cubicBezTo>
                  <a:cubicBezTo>
                    <a:pt x="781" y="442"/>
                    <a:pt x="781" y="442"/>
                    <a:pt x="781" y="442"/>
                  </a:cubicBezTo>
                  <a:cubicBezTo>
                    <a:pt x="781" y="446"/>
                    <a:pt x="779" y="448"/>
                    <a:pt x="776" y="450"/>
                  </a:cubicBezTo>
                  <a:cubicBezTo>
                    <a:pt x="680" y="492"/>
                    <a:pt x="680" y="492"/>
                    <a:pt x="680" y="492"/>
                  </a:cubicBezTo>
                  <a:cubicBezTo>
                    <a:pt x="638" y="565"/>
                    <a:pt x="638" y="565"/>
                    <a:pt x="638" y="565"/>
                  </a:cubicBezTo>
                  <a:cubicBezTo>
                    <a:pt x="650" y="669"/>
                    <a:pt x="650" y="669"/>
                    <a:pt x="650" y="669"/>
                  </a:cubicBezTo>
                  <a:cubicBezTo>
                    <a:pt x="650" y="673"/>
                    <a:pt x="649" y="676"/>
                    <a:pt x="646" y="677"/>
                  </a:cubicBezTo>
                  <a:cubicBezTo>
                    <a:pt x="526" y="746"/>
                    <a:pt x="526" y="746"/>
                    <a:pt x="526" y="746"/>
                  </a:cubicBezTo>
                  <a:cubicBezTo>
                    <a:pt x="524" y="748"/>
                    <a:pt x="520" y="748"/>
                    <a:pt x="518" y="746"/>
                  </a:cubicBezTo>
                  <a:cubicBezTo>
                    <a:pt x="433" y="684"/>
                    <a:pt x="433" y="684"/>
                    <a:pt x="433" y="684"/>
                  </a:cubicBezTo>
                  <a:cubicBezTo>
                    <a:pt x="349" y="684"/>
                    <a:pt x="349" y="684"/>
                    <a:pt x="349" y="684"/>
                  </a:cubicBezTo>
                  <a:cubicBezTo>
                    <a:pt x="264" y="746"/>
                    <a:pt x="264" y="746"/>
                    <a:pt x="264" y="746"/>
                  </a:cubicBezTo>
                  <a:cubicBezTo>
                    <a:pt x="263" y="747"/>
                    <a:pt x="261" y="748"/>
                    <a:pt x="259" y="748"/>
                  </a:cubicBezTo>
                  <a:close/>
                  <a:moveTo>
                    <a:pt x="149" y="666"/>
                  </a:moveTo>
                  <a:cubicBezTo>
                    <a:pt x="259" y="730"/>
                    <a:pt x="259" y="730"/>
                    <a:pt x="259" y="730"/>
                  </a:cubicBezTo>
                  <a:cubicBezTo>
                    <a:pt x="342" y="669"/>
                    <a:pt x="342" y="669"/>
                    <a:pt x="342" y="669"/>
                  </a:cubicBezTo>
                  <a:cubicBezTo>
                    <a:pt x="343" y="668"/>
                    <a:pt x="345" y="668"/>
                    <a:pt x="346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8"/>
                    <a:pt x="439" y="668"/>
                    <a:pt x="440" y="669"/>
                  </a:cubicBezTo>
                  <a:cubicBezTo>
                    <a:pt x="523" y="730"/>
                    <a:pt x="523" y="730"/>
                    <a:pt x="523" y="730"/>
                  </a:cubicBezTo>
                  <a:cubicBezTo>
                    <a:pt x="633" y="666"/>
                    <a:pt x="633" y="666"/>
                    <a:pt x="633" y="666"/>
                  </a:cubicBezTo>
                  <a:cubicBezTo>
                    <a:pt x="622" y="564"/>
                    <a:pt x="622" y="564"/>
                    <a:pt x="622" y="564"/>
                  </a:cubicBezTo>
                  <a:cubicBezTo>
                    <a:pt x="622" y="562"/>
                    <a:pt x="622" y="561"/>
                    <a:pt x="623" y="559"/>
                  </a:cubicBezTo>
                  <a:cubicBezTo>
                    <a:pt x="668" y="482"/>
                    <a:pt x="668" y="482"/>
                    <a:pt x="668" y="482"/>
                  </a:cubicBezTo>
                  <a:cubicBezTo>
                    <a:pt x="668" y="481"/>
                    <a:pt x="670" y="479"/>
                    <a:pt x="671" y="479"/>
                  </a:cubicBezTo>
                  <a:cubicBezTo>
                    <a:pt x="765" y="437"/>
                    <a:pt x="765" y="437"/>
                    <a:pt x="765" y="437"/>
                  </a:cubicBezTo>
                  <a:cubicBezTo>
                    <a:pt x="765" y="310"/>
                    <a:pt x="765" y="310"/>
                    <a:pt x="765" y="310"/>
                  </a:cubicBezTo>
                  <a:cubicBezTo>
                    <a:pt x="671" y="268"/>
                    <a:pt x="671" y="268"/>
                    <a:pt x="671" y="268"/>
                  </a:cubicBezTo>
                  <a:cubicBezTo>
                    <a:pt x="669" y="268"/>
                    <a:pt x="668" y="267"/>
                    <a:pt x="667" y="265"/>
                  </a:cubicBezTo>
                  <a:cubicBezTo>
                    <a:pt x="623" y="188"/>
                    <a:pt x="623" y="188"/>
                    <a:pt x="623" y="188"/>
                  </a:cubicBezTo>
                  <a:cubicBezTo>
                    <a:pt x="622" y="187"/>
                    <a:pt x="622" y="185"/>
                    <a:pt x="622" y="183"/>
                  </a:cubicBezTo>
                  <a:cubicBezTo>
                    <a:pt x="633" y="81"/>
                    <a:pt x="633" y="81"/>
                    <a:pt x="633" y="81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440" y="78"/>
                    <a:pt x="440" y="78"/>
                    <a:pt x="440" y="78"/>
                  </a:cubicBezTo>
                  <a:cubicBezTo>
                    <a:pt x="438" y="79"/>
                    <a:pt x="437" y="80"/>
                    <a:pt x="435" y="80"/>
                  </a:cubicBezTo>
                  <a:cubicBezTo>
                    <a:pt x="346" y="80"/>
                    <a:pt x="346" y="80"/>
                    <a:pt x="346" y="80"/>
                  </a:cubicBezTo>
                  <a:cubicBezTo>
                    <a:pt x="346" y="80"/>
                    <a:pt x="346" y="80"/>
                    <a:pt x="346" y="80"/>
                  </a:cubicBezTo>
                  <a:cubicBezTo>
                    <a:pt x="344" y="80"/>
                    <a:pt x="343" y="79"/>
                    <a:pt x="341" y="78"/>
                  </a:cubicBezTo>
                  <a:cubicBezTo>
                    <a:pt x="258" y="18"/>
                    <a:pt x="258" y="18"/>
                    <a:pt x="258" y="18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59" y="184"/>
                    <a:pt x="159" y="184"/>
                    <a:pt x="159" y="184"/>
                  </a:cubicBezTo>
                  <a:cubicBezTo>
                    <a:pt x="159" y="185"/>
                    <a:pt x="159" y="187"/>
                    <a:pt x="158" y="189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3" y="267"/>
                    <a:pt x="112" y="268"/>
                    <a:pt x="110" y="269"/>
                  </a:cubicBezTo>
                  <a:cubicBezTo>
                    <a:pt x="16" y="310"/>
                    <a:pt x="16" y="310"/>
                    <a:pt x="16" y="310"/>
                  </a:cubicBezTo>
                  <a:cubicBezTo>
                    <a:pt x="16" y="438"/>
                    <a:pt x="16" y="438"/>
                    <a:pt x="16" y="438"/>
                  </a:cubicBezTo>
                  <a:cubicBezTo>
                    <a:pt x="110" y="479"/>
                    <a:pt x="110" y="479"/>
                    <a:pt x="110" y="479"/>
                  </a:cubicBezTo>
                  <a:cubicBezTo>
                    <a:pt x="112" y="480"/>
                    <a:pt x="113" y="481"/>
                    <a:pt x="114" y="482"/>
                  </a:cubicBezTo>
                  <a:cubicBezTo>
                    <a:pt x="158" y="559"/>
                    <a:pt x="158" y="559"/>
                    <a:pt x="158" y="559"/>
                  </a:cubicBezTo>
                  <a:cubicBezTo>
                    <a:pt x="159" y="561"/>
                    <a:pt x="160" y="563"/>
                    <a:pt x="160" y="564"/>
                  </a:cubicBezTo>
                  <a:lnTo>
                    <a:pt x="149" y="666"/>
                  </a:lnTo>
                  <a:close/>
                  <a:moveTo>
                    <a:pt x="391" y="547"/>
                  </a:moveTo>
                  <a:cubicBezTo>
                    <a:pt x="344" y="547"/>
                    <a:pt x="301" y="529"/>
                    <a:pt x="268" y="496"/>
                  </a:cubicBezTo>
                  <a:cubicBezTo>
                    <a:pt x="235" y="464"/>
                    <a:pt x="217" y="420"/>
                    <a:pt x="217" y="374"/>
                  </a:cubicBezTo>
                  <a:cubicBezTo>
                    <a:pt x="217" y="328"/>
                    <a:pt x="235" y="284"/>
                    <a:pt x="268" y="251"/>
                  </a:cubicBezTo>
                  <a:cubicBezTo>
                    <a:pt x="301" y="219"/>
                    <a:pt x="344" y="201"/>
                    <a:pt x="391" y="201"/>
                  </a:cubicBezTo>
                  <a:cubicBezTo>
                    <a:pt x="486" y="201"/>
                    <a:pt x="564" y="278"/>
                    <a:pt x="564" y="374"/>
                  </a:cubicBezTo>
                  <a:cubicBezTo>
                    <a:pt x="564" y="469"/>
                    <a:pt x="486" y="547"/>
                    <a:pt x="391" y="547"/>
                  </a:cubicBezTo>
                  <a:close/>
                  <a:moveTo>
                    <a:pt x="391" y="217"/>
                  </a:moveTo>
                  <a:cubicBezTo>
                    <a:pt x="349" y="217"/>
                    <a:pt x="309" y="233"/>
                    <a:pt x="279" y="263"/>
                  </a:cubicBezTo>
                  <a:cubicBezTo>
                    <a:pt x="250" y="292"/>
                    <a:pt x="233" y="332"/>
                    <a:pt x="233" y="374"/>
                  </a:cubicBezTo>
                  <a:cubicBezTo>
                    <a:pt x="233" y="416"/>
                    <a:pt x="250" y="455"/>
                    <a:pt x="279" y="485"/>
                  </a:cubicBezTo>
                  <a:cubicBezTo>
                    <a:pt x="309" y="515"/>
                    <a:pt x="349" y="531"/>
                    <a:pt x="391" y="531"/>
                  </a:cubicBezTo>
                  <a:cubicBezTo>
                    <a:pt x="477" y="531"/>
                    <a:pt x="548" y="461"/>
                    <a:pt x="548" y="374"/>
                  </a:cubicBezTo>
                  <a:cubicBezTo>
                    <a:pt x="548" y="287"/>
                    <a:pt x="477" y="217"/>
                    <a:pt x="391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8"/>
            <p:cNvSpPr>
              <a:spLocks noEditPoints="1"/>
            </p:cNvSpPr>
            <p:nvPr/>
          </p:nvSpPr>
          <p:spPr bwMode="auto">
            <a:xfrm>
              <a:off x="5900738" y="1466851"/>
              <a:ext cx="531813" cy="554038"/>
            </a:xfrm>
            <a:custGeom>
              <a:avLst/>
              <a:gdLst>
                <a:gd name="T0" fmla="*/ 149 w 373"/>
                <a:gd name="T1" fmla="*/ 382 h 387"/>
                <a:gd name="T2" fmla="*/ 95 w 373"/>
                <a:gd name="T3" fmla="*/ 319 h 387"/>
                <a:gd name="T4" fmla="*/ 38 w 373"/>
                <a:gd name="T5" fmla="*/ 321 h 387"/>
                <a:gd name="T6" fmla="*/ 4 w 373"/>
                <a:gd name="T7" fmla="*/ 255 h 387"/>
                <a:gd name="T8" fmla="*/ 32 w 373"/>
                <a:gd name="T9" fmla="*/ 177 h 387"/>
                <a:gd name="T10" fmla="*/ 2 w 373"/>
                <a:gd name="T11" fmla="*/ 128 h 387"/>
                <a:gd name="T12" fmla="*/ 42 w 373"/>
                <a:gd name="T13" fmla="*/ 66 h 387"/>
                <a:gd name="T14" fmla="*/ 124 w 373"/>
                <a:gd name="T15" fmla="*/ 51 h 387"/>
                <a:gd name="T16" fmla="*/ 150 w 373"/>
                <a:gd name="T17" fmla="*/ 1 h 387"/>
                <a:gd name="T18" fmla="*/ 224 w 373"/>
                <a:gd name="T19" fmla="*/ 4 h 387"/>
                <a:gd name="T20" fmla="*/ 278 w 373"/>
                <a:gd name="T21" fmla="*/ 68 h 387"/>
                <a:gd name="T22" fmla="*/ 335 w 373"/>
                <a:gd name="T23" fmla="*/ 65 h 387"/>
                <a:gd name="T24" fmla="*/ 369 w 373"/>
                <a:gd name="T25" fmla="*/ 131 h 387"/>
                <a:gd name="T26" fmla="*/ 341 w 373"/>
                <a:gd name="T27" fmla="*/ 210 h 387"/>
                <a:gd name="T28" fmla="*/ 371 w 373"/>
                <a:gd name="T29" fmla="*/ 258 h 387"/>
                <a:gd name="T30" fmla="*/ 331 w 373"/>
                <a:gd name="T31" fmla="*/ 320 h 387"/>
                <a:gd name="T32" fmla="*/ 249 w 373"/>
                <a:gd name="T33" fmla="*/ 335 h 387"/>
                <a:gd name="T34" fmla="*/ 223 w 373"/>
                <a:gd name="T35" fmla="*/ 386 h 387"/>
                <a:gd name="T36" fmla="*/ 156 w 373"/>
                <a:gd name="T37" fmla="*/ 387 h 387"/>
                <a:gd name="T38" fmla="*/ 101 w 373"/>
                <a:gd name="T39" fmla="*/ 303 h 387"/>
                <a:gd name="T40" fmla="*/ 142 w 373"/>
                <a:gd name="T41" fmla="*/ 328 h 387"/>
                <a:gd name="T42" fmla="*/ 217 w 373"/>
                <a:gd name="T43" fmla="*/ 370 h 387"/>
                <a:gd name="T44" fmla="*/ 239 w 373"/>
                <a:gd name="T45" fmla="*/ 323 h 387"/>
                <a:gd name="T46" fmla="*/ 281 w 373"/>
                <a:gd name="T47" fmla="*/ 299 h 387"/>
                <a:gd name="T48" fmla="*/ 355 w 373"/>
                <a:gd name="T49" fmla="*/ 255 h 387"/>
                <a:gd name="T50" fmla="*/ 325 w 373"/>
                <a:gd name="T51" fmla="*/ 213 h 387"/>
                <a:gd name="T52" fmla="*/ 326 w 373"/>
                <a:gd name="T53" fmla="*/ 165 h 387"/>
                <a:gd name="T54" fmla="*/ 324 w 373"/>
                <a:gd name="T55" fmla="*/ 78 h 387"/>
                <a:gd name="T56" fmla="*/ 272 w 373"/>
                <a:gd name="T57" fmla="*/ 83 h 387"/>
                <a:gd name="T58" fmla="*/ 231 w 373"/>
                <a:gd name="T59" fmla="*/ 58 h 387"/>
                <a:gd name="T60" fmla="*/ 156 w 373"/>
                <a:gd name="T61" fmla="*/ 17 h 387"/>
                <a:gd name="T62" fmla="*/ 134 w 373"/>
                <a:gd name="T63" fmla="*/ 64 h 387"/>
                <a:gd name="T64" fmla="*/ 92 w 373"/>
                <a:gd name="T65" fmla="*/ 87 h 387"/>
                <a:gd name="T66" fmla="*/ 18 w 373"/>
                <a:gd name="T67" fmla="*/ 132 h 387"/>
                <a:gd name="T68" fmla="*/ 48 w 373"/>
                <a:gd name="T69" fmla="*/ 174 h 387"/>
                <a:gd name="T70" fmla="*/ 47 w 373"/>
                <a:gd name="T71" fmla="*/ 222 h 387"/>
                <a:gd name="T72" fmla="*/ 49 w 373"/>
                <a:gd name="T73" fmla="*/ 308 h 387"/>
                <a:gd name="T74" fmla="*/ 97 w 373"/>
                <a:gd name="T75" fmla="*/ 302 h 387"/>
                <a:gd name="T76" fmla="*/ 144 w 373"/>
                <a:gd name="T77" fmla="*/ 270 h 387"/>
                <a:gd name="T78" fmla="*/ 187 w 373"/>
                <a:gd name="T79" fmla="*/ 105 h 387"/>
                <a:gd name="T80" fmla="*/ 271 w 373"/>
                <a:gd name="T81" fmla="*/ 169 h 387"/>
                <a:gd name="T82" fmla="*/ 186 w 373"/>
                <a:gd name="T83" fmla="*/ 281 h 387"/>
                <a:gd name="T84" fmla="*/ 124 w 373"/>
                <a:gd name="T85" fmla="*/ 158 h 387"/>
                <a:gd name="T86" fmla="*/ 186 w 373"/>
                <a:gd name="T87" fmla="*/ 265 h 387"/>
                <a:gd name="T88" fmla="*/ 256 w 373"/>
                <a:gd name="T89" fmla="*/ 174 h 387"/>
                <a:gd name="T90" fmla="*/ 187 w 373"/>
                <a:gd name="T91" fmla="*/ 121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73" h="387">
                  <a:moveTo>
                    <a:pt x="156" y="387"/>
                  </a:moveTo>
                  <a:cubicBezTo>
                    <a:pt x="153" y="387"/>
                    <a:pt x="150" y="385"/>
                    <a:pt x="149" y="382"/>
                  </a:cubicBezTo>
                  <a:cubicBezTo>
                    <a:pt x="128" y="337"/>
                    <a:pt x="128" y="337"/>
                    <a:pt x="128" y="337"/>
                  </a:cubicBezTo>
                  <a:cubicBezTo>
                    <a:pt x="95" y="319"/>
                    <a:pt x="95" y="319"/>
                    <a:pt x="95" y="319"/>
                  </a:cubicBezTo>
                  <a:cubicBezTo>
                    <a:pt x="46" y="325"/>
                    <a:pt x="46" y="325"/>
                    <a:pt x="46" y="325"/>
                  </a:cubicBezTo>
                  <a:cubicBezTo>
                    <a:pt x="43" y="325"/>
                    <a:pt x="40" y="324"/>
                    <a:pt x="38" y="321"/>
                  </a:cubicBezTo>
                  <a:cubicBezTo>
                    <a:pt x="4" y="264"/>
                    <a:pt x="4" y="264"/>
                    <a:pt x="4" y="264"/>
                  </a:cubicBezTo>
                  <a:cubicBezTo>
                    <a:pt x="2" y="261"/>
                    <a:pt x="2" y="258"/>
                    <a:pt x="4" y="255"/>
                  </a:cubicBezTo>
                  <a:cubicBezTo>
                    <a:pt x="33" y="215"/>
                    <a:pt x="33" y="215"/>
                    <a:pt x="33" y="215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0" y="135"/>
                    <a:pt x="0" y="131"/>
                    <a:pt x="2" y="128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6" y="67"/>
                    <a:pt x="39" y="66"/>
                    <a:pt x="42" y="66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124" y="51"/>
                    <a:pt x="124" y="51"/>
                    <a:pt x="124" y="51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4" y="3"/>
                    <a:pt x="147" y="1"/>
                    <a:pt x="150" y="1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0" y="0"/>
                    <a:pt x="223" y="1"/>
                    <a:pt x="224" y="4"/>
                  </a:cubicBezTo>
                  <a:cubicBezTo>
                    <a:pt x="245" y="49"/>
                    <a:pt x="245" y="49"/>
                    <a:pt x="245" y="49"/>
                  </a:cubicBezTo>
                  <a:cubicBezTo>
                    <a:pt x="278" y="68"/>
                    <a:pt x="278" y="68"/>
                    <a:pt x="278" y="68"/>
                  </a:cubicBezTo>
                  <a:cubicBezTo>
                    <a:pt x="327" y="62"/>
                    <a:pt x="327" y="62"/>
                    <a:pt x="327" y="62"/>
                  </a:cubicBezTo>
                  <a:cubicBezTo>
                    <a:pt x="330" y="61"/>
                    <a:pt x="333" y="63"/>
                    <a:pt x="335" y="65"/>
                  </a:cubicBezTo>
                  <a:cubicBezTo>
                    <a:pt x="369" y="123"/>
                    <a:pt x="369" y="123"/>
                    <a:pt x="369" y="123"/>
                  </a:cubicBezTo>
                  <a:cubicBezTo>
                    <a:pt x="371" y="125"/>
                    <a:pt x="371" y="129"/>
                    <a:pt x="369" y="131"/>
                  </a:cubicBezTo>
                  <a:cubicBezTo>
                    <a:pt x="340" y="172"/>
                    <a:pt x="340" y="172"/>
                    <a:pt x="340" y="172"/>
                  </a:cubicBezTo>
                  <a:cubicBezTo>
                    <a:pt x="341" y="210"/>
                    <a:pt x="341" y="210"/>
                    <a:pt x="341" y="210"/>
                  </a:cubicBezTo>
                  <a:cubicBezTo>
                    <a:pt x="371" y="249"/>
                    <a:pt x="371" y="249"/>
                    <a:pt x="371" y="249"/>
                  </a:cubicBezTo>
                  <a:cubicBezTo>
                    <a:pt x="373" y="252"/>
                    <a:pt x="373" y="255"/>
                    <a:pt x="371" y="258"/>
                  </a:cubicBezTo>
                  <a:cubicBezTo>
                    <a:pt x="339" y="316"/>
                    <a:pt x="339" y="316"/>
                    <a:pt x="339" y="316"/>
                  </a:cubicBezTo>
                  <a:cubicBezTo>
                    <a:pt x="337" y="319"/>
                    <a:pt x="334" y="321"/>
                    <a:pt x="331" y="320"/>
                  </a:cubicBezTo>
                  <a:cubicBezTo>
                    <a:pt x="282" y="316"/>
                    <a:pt x="282" y="316"/>
                    <a:pt x="282" y="316"/>
                  </a:cubicBezTo>
                  <a:cubicBezTo>
                    <a:pt x="249" y="335"/>
                    <a:pt x="249" y="335"/>
                    <a:pt x="249" y="335"/>
                  </a:cubicBezTo>
                  <a:cubicBezTo>
                    <a:pt x="230" y="381"/>
                    <a:pt x="230" y="381"/>
                    <a:pt x="230" y="381"/>
                  </a:cubicBezTo>
                  <a:cubicBezTo>
                    <a:pt x="229" y="384"/>
                    <a:pt x="226" y="386"/>
                    <a:pt x="223" y="386"/>
                  </a:cubicBezTo>
                  <a:cubicBezTo>
                    <a:pt x="156" y="387"/>
                    <a:pt x="156" y="387"/>
                    <a:pt x="156" y="387"/>
                  </a:cubicBezTo>
                  <a:cubicBezTo>
                    <a:pt x="156" y="387"/>
                    <a:pt x="156" y="387"/>
                    <a:pt x="156" y="387"/>
                  </a:cubicBezTo>
                  <a:close/>
                  <a:moveTo>
                    <a:pt x="97" y="302"/>
                  </a:moveTo>
                  <a:cubicBezTo>
                    <a:pt x="98" y="302"/>
                    <a:pt x="99" y="303"/>
                    <a:pt x="101" y="303"/>
                  </a:cubicBezTo>
                  <a:cubicBezTo>
                    <a:pt x="138" y="324"/>
                    <a:pt x="138" y="324"/>
                    <a:pt x="138" y="324"/>
                  </a:cubicBezTo>
                  <a:cubicBezTo>
                    <a:pt x="140" y="325"/>
                    <a:pt x="141" y="326"/>
                    <a:pt x="142" y="328"/>
                  </a:cubicBezTo>
                  <a:cubicBezTo>
                    <a:pt x="161" y="371"/>
                    <a:pt x="161" y="371"/>
                    <a:pt x="161" y="371"/>
                  </a:cubicBezTo>
                  <a:cubicBezTo>
                    <a:pt x="217" y="370"/>
                    <a:pt x="217" y="370"/>
                    <a:pt x="217" y="370"/>
                  </a:cubicBezTo>
                  <a:cubicBezTo>
                    <a:pt x="236" y="326"/>
                    <a:pt x="236" y="326"/>
                    <a:pt x="236" y="326"/>
                  </a:cubicBezTo>
                  <a:cubicBezTo>
                    <a:pt x="236" y="325"/>
                    <a:pt x="237" y="324"/>
                    <a:pt x="239" y="323"/>
                  </a:cubicBezTo>
                  <a:cubicBezTo>
                    <a:pt x="276" y="301"/>
                    <a:pt x="276" y="301"/>
                    <a:pt x="276" y="301"/>
                  </a:cubicBezTo>
                  <a:cubicBezTo>
                    <a:pt x="277" y="300"/>
                    <a:pt x="279" y="299"/>
                    <a:pt x="281" y="299"/>
                  </a:cubicBezTo>
                  <a:cubicBezTo>
                    <a:pt x="327" y="304"/>
                    <a:pt x="327" y="304"/>
                    <a:pt x="327" y="304"/>
                  </a:cubicBezTo>
                  <a:cubicBezTo>
                    <a:pt x="355" y="255"/>
                    <a:pt x="355" y="255"/>
                    <a:pt x="355" y="255"/>
                  </a:cubicBezTo>
                  <a:cubicBezTo>
                    <a:pt x="326" y="217"/>
                    <a:pt x="326" y="217"/>
                    <a:pt x="326" y="217"/>
                  </a:cubicBezTo>
                  <a:cubicBezTo>
                    <a:pt x="325" y="216"/>
                    <a:pt x="325" y="214"/>
                    <a:pt x="325" y="213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4" y="168"/>
                    <a:pt x="325" y="166"/>
                    <a:pt x="326" y="165"/>
                  </a:cubicBezTo>
                  <a:cubicBezTo>
                    <a:pt x="353" y="126"/>
                    <a:pt x="353" y="126"/>
                    <a:pt x="353" y="126"/>
                  </a:cubicBezTo>
                  <a:cubicBezTo>
                    <a:pt x="324" y="78"/>
                    <a:pt x="324" y="78"/>
                    <a:pt x="324" y="78"/>
                  </a:cubicBezTo>
                  <a:cubicBezTo>
                    <a:pt x="277" y="84"/>
                    <a:pt x="277" y="84"/>
                    <a:pt x="277" y="84"/>
                  </a:cubicBezTo>
                  <a:cubicBezTo>
                    <a:pt x="276" y="84"/>
                    <a:pt x="274" y="84"/>
                    <a:pt x="272" y="83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3" y="61"/>
                    <a:pt x="232" y="60"/>
                    <a:pt x="231" y="58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37" y="60"/>
                    <a:pt x="137" y="60"/>
                    <a:pt x="137" y="60"/>
                  </a:cubicBezTo>
                  <a:cubicBezTo>
                    <a:pt x="137" y="61"/>
                    <a:pt x="136" y="63"/>
                    <a:pt x="134" y="64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96" y="87"/>
                    <a:pt x="94" y="87"/>
                    <a:pt x="92" y="87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8" y="171"/>
                    <a:pt x="48" y="172"/>
                    <a:pt x="48" y="174"/>
                  </a:cubicBezTo>
                  <a:cubicBezTo>
                    <a:pt x="49" y="217"/>
                    <a:pt x="49" y="217"/>
                    <a:pt x="49" y="217"/>
                  </a:cubicBezTo>
                  <a:cubicBezTo>
                    <a:pt x="49" y="219"/>
                    <a:pt x="48" y="220"/>
                    <a:pt x="47" y="222"/>
                  </a:cubicBezTo>
                  <a:cubicBezTo>
                    <a:pt x="20" y="260"/>
                    <a:pt x="20" y="260"/>
                    <a:pt x="20" y="260"/>
                  </a:cubicBezTo>
                  <a:cubicBezTo>
                    <a:pt x="49" y="308"/>
                    <a:pt x="49" y="308"/>
                    <a:pt x="49" y="308"/>
                  </a:cubicBezTo>
                  <a:cubicBezTo>
                    <a:pt x="96" y="302"/>
                    <a:pt x="96" y="302"/>
                    <a:pt x="96" y="302"/>
                  </a:cubicBezTo>
                  <a:cubicBezTo>
                    <a:pt x="96" y="302"/>
                    <a:pt x="96" y="302"/>
                    <a:pt x="97" y="302"/>
                  </a:cubicBezTo>
                  <a:close/>
                  <a:moveTo>
                    <a:pt x="186" y="281"/>
                  </a:moveTo>
                  <a:cubicBezTo>
                    <a:pt x="172" y="281"/>
                    <a:pt x="157" y="277"/>
                    <a:pt x="144" y="270"/>
                  </a:cubicBezTo>
                  <a:cubicBezTo>
                    <a:pt x="101" y="246"/>
                    <a:pt x="86" y="193"/>
                    <a:pt x="110" y="150"/>
                  </a:cubicBezTo>
                  <a:cubicBezTo>
                    <a:pt x="125" y="123"/>
                    <a:pt x="155" y="105"/>
                    <a:pt x="187" y="105"/>
                  </a:cubicBezTo>
                  <a:cubicBezTo>
                    <a:pt x="201" y="105"/>
                    <a:pt x="216" y="109"/>
                    <a:pt x="229" y="116"/>
                  </a:cubicBezTo>
                  <a:cubicBezTo>
                    <a:pt x="250" y="128"/>
                    <a:pt x="265" y="147"/>
                    <a:pt x="271" y="169"/>
                  </a:cubicBezTo>
                  <a:cubicBezTo>
                    <a:pt x="278" y="192"/>
                    <a:pt x="275" y="215"/>
                    <a:pt x="263" y="236"/>
                  </a:cubicBezTo>
                  <a:cubicBezTo>
                    <a:pt x="248" y="264"/>
                    <a:pt x="218" y="281"/>
                    <a:pt x="186" y="281"/>
                  </a:cubicBezTo>
                  <a:close/>
                  <a:moveTo>
                    <a:pt x="187" y="121"/>
                  </a:moveTo>
                  <a:cubicBezTo>
                    <a:pt x="160" y="121"/>
                    <a:pt x="136" y="135"/>
                    <a:pt x="124" y="158"/>
                  </a:cubicBezTo>
                  <a:cubicBezTo>
                    <a:pt x="104" y="193"/>
                    <a:pt x="117" y="237"/>
                    <a:pt x="151" y="256"/>
                  </a:cubicBezTo>
                  <a:cubicBezTo>
                    <a:pt x="162" y="262"/>
                    <a:pt x="174" y="265"/>
                    <a:pt x="186" y="265"/>
                  </a:cubicBezTo>
                  <a:cubicBezTo>
                    <a:pt x="213" y="265"/>
                    <a:pt x="237" y="251"/>
                    <a:pt x="249" y="228"/>
                  </a:cubicBezTo>
                  <a:cubicBezTo>
                    <a:pt x="259" y="211"/>
                    <a:pt x="261" y="192"/>
                    <a:pt x="256" y="174"/>
                  </a:cubicBezTo>
                  <a:cubicBezTo>
                    <a:pt x="250" y="155"/>
                    <a:pt x="238" y="140"/>
                    <a:pt x="222" y="130"/>
                  </a:cubicBezTo>
                  <a:cubicBezTo>
                    <a:pt x="211" y="124"/>
                    <a:pt x="199" y="121"/>
                    <a:pt x="187" y="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"/>
          <p:cNvGrpSpPr/>
          <p:nvPr userDrawn="1"/>
        </p:nvGrpSpPr>
        <p:grpSpPr>
          <a:xfrm>
            <a:off x="5220559" y="2163973"/>
            <a:ext cx="549195" cy="579821"/>
            <a:chOff x="4570413" y="2571751"/>
            <a:chExt cx="2286000" cy="2286000"/>
          </a:xfrm>
        </p:grpSpPr>
        <p:sp>
          <p:nvSpPr>
            <p:cNvPr id="58" name="Rectangle 10"/>
            <p:cNvSpPr>
              <a:spLocks noChangeArrowheads="1"/>
            </p:cNvSpPr>
            <p:nvPr/>
          </p:nvSpPr>
          <p:spPr bwMode="auto">
            <a:xfrm>
              <a:off x="4570413" y="2571751"/>
              <a:ext cx="2286000" cy="2286000"/>
            </a:xfrm>
            <a:prstGeom prst="rect">
              <a:avLst/>
            </a:prstGeom>
            <a:solidFill>
              <a:srgbClr val="4BC3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0"/>
            <p:cNvSpPr>
              <a:spLocks noEditPoints="1"/>
            </p:cNvSpPr>
            <p:nvPr/>
          </p:nvSpPr>
          <p:spPr bwMode="auto">
            <a:xfrm>
              <a:off x="5576888" y="3246438"/>
              <a:ext cx="284163" cy="1249363"/>
            </a:xfrm>
            <a:custGeom>
              <a:avLst/>
              <a:gdLst>
                <a:gd name="T0" fmla="*/ 99 w 199"/>
                <a:gd name="T1" fmla="*/ 874 h 874"/>
                <a:gd name="T2" fmla="*/ 39 w 199"/>
                <a:gd name="T3" fmla="*/ 814 h 874"/>
                <a:gd name="T4" fmla="*/ 38 w 199"/>
                <a:gd name="T5" fmla="*/ 813 h 874"/>
                <a:gd name="T6" fmla="*/ 38 w 199"/>
                <a:gd name="T7" fmla="*/ 46 h 874"/>
                <a:gd name="T8" fmla="*/ 3 w 199"/>
                <a:gd name="T9" fmla="*/ 14 h 874"/>
                <a:gd name="T10" fmla="*/ 1 w 199"/>
                <a:gd name="T11" fmla="*/ 5 h 874"/>
                <a:gd name="T12" fmla="*/ 9 w 199"/>
                <a:gd name="T13" fmla="*/ 0 h 874"/>
                <a:gd name="T14" fmla="*/ 190 w 199"/>
                <a:gd name="T15" fmla="*/ 0 h 874"/>
                <a:gd name="T16" fmla="*/ 198 w 199"/>
                <a:gd name="T17" fmla="*/ 5 h 874"/>
                <a:gd name="T18" fmla="*/ 195 w 199"/>
                <a:gd name="T19" fmla="*/ 14 h 874"/>
                <a:gd name="T20" fmla="*/ 160 w 199"/>
                <a:gd name="T21" fmla="*/ 46 h 874"/>
                <a:gd name="T22" fmla="*/ 160 w 199"/>
                <a:gd name="T23" fmla="*/ 809 h 874"/>
                <a:gd name="T24" fmla="*/ 160 w 199"/>
                <a:gd name="T25" fmla="*/ 813 h 874"/>
                <a:gd name="T26" fmla="*/ 99 w 199"/>
                <a:gd name="T27" fmla="*/ 874 h 874"/>
                <a:gd name="T28" fmla="*/ 54 w 199"/>
                <a:gd name="T29" fmla="*/ 812 h 874"/>
                <a:gd name="T30" fmla="*/ 55 w 199"/>
                <a:gd name="T31" fmla="*/ 813 h 874"/>
                <a:gd name="T32" fmla="*/ 99 w 199"/>
                <a:gd name="T33" fmla="*/ 858 h 874"/>
                <a:gd name="T34" fmla="*/ 144 w 199"/>
                <a:gd name="T35" fmla="*/ 813 h 874"/>
                <a:gd name="T36" fmla="*/ 144 w 199"/>
                <a:gd name="T37" fmla="*/ 810 h 874"/>
                <a:gd name="T38" fmla="*/ 144 w 199"/>
                <a:gd name="T39" fmla="*/ 810 h 874"/>
                <a:gd name="T40" fmla="*/ 144 w 199"/>
                <a:gd name="T41" fmla="*/ 42 h 874"/>
                <a:gd name="T42" fmla="*/ 166 w 199"/>
                <a:gd name="T43" fmla="*/ 19 h 874"/>
                <a:gd name="T44" fmla="*/ 169 w 199"/>
                <a:gd name="T45" fmla="*/ 16 h 874"/>
                <a:gd name="T46" fmla="*/ 29 w 199"/>
                <a:gd name="T47" fmla="*/ 16 h 874"/>
                <a:gd name="T48" fmla="*/ 33 w 199"/>
                <a:gd name="T49" fmla="*/ 19 h 874"/>
                <a:gd name="T50" fmla="*/ 54 w 199"/>
                <a:gd name="T51" fmla="*/ 42 h 874"/>
                <a:gd name="T52" fmla="*/ 54 w 199"/>
                <a:gd name="T53" fmla="*/ 812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9" h="874">
                  <a:moveTo>
                    <a:pt x="99" y="874"/>
                  </a:moveTo>
                  <a:cubicBezTo>
                    <a:pt x="66" y="874"/>
                    <a:pt x="39" y="847"/>
                    <a:pt x="39" y="814"/>
                  </a:cubicBezTo>
                  <a:cubicBezTo>
                    <a:pt x="39" y="814"/>
                    <a:pt x="38" y="813"/>
                    <a:pt x="38" y="813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2" y="40"/>
                    <a:pt x="15" y="24"/>
                    <a:pt x="3" y="14"/>
                  </a:cubicBezTo>
                  <a:cubicBezTo>
                    <a:pt x="1" y="12"/>
                    <a:pt x="0" y="8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3" y="0"/>
                    <a:pt x="196" y="2"/>
                    <a:pt x="198" y="5"/>
                  </a:cubicBezTo>
                  <a:cubicBezTo>
                    <a:pt x="199" y="8"/>
                    <a:pt x="198" y="12"/>
                    <a:pt x="195" y="14"/>
                  </a:cubicBezTo>
                  <a:cubicBezTo>
                    <a:pt x="184" y="24"/>
                    <a:pt x="166" y="40"/>
                    <a:pt x="160" y="46"/>
                  </a:cubicBezTo>
                  <a:cubicBezTo>
                    <a:pt x="160" y="809"/>
                    <a:pt x="160" y="809"/>
                    <a:pt x="160" y="809"/>
                  </a:cubicBezTo>
                  <a:cubicBezTo>
                    <a:pt x="160" y="811"/>
                    <a:pt x="160" y="812"/>
                    <a:pt x="160" y="813"/>
                  </a:cubicBezTo>
                  <a:cubicBezTo>
                    <a:pt x="160" y="846"/>
                    <a:pt x="133" y="874"/>
                    <a:pt x="99" y="874"/>
                  </a:cubicBezTo>
                  <a:close/>
                  <a:moveTo>
                    <a:pt x="54" y="812"/>
                  </a:moveTo>
                  <a:cubicBezTo>
                    <a:pt x="55" y="812"/>
                    <a:pt x="55" y="812"/>
                    <a:pt x="55" y="813"/>
                  </a:cubicBezTo>
                  <a:cubicBezTo>
                    <a:pt x="55" y="838"/>
                    <a:pt x="75" y="858"/>
                    <a:pt x="99" y="858"/>
                  </a:cubicBezTo>
                  <a:cubicBezTo>
                    <a:pt x="124" y="858"/>
                    <a:pt x="144" y="838"/>
                    <a:pt x="144" y="813"/>
                  </a:cubicBezTo>
                  <a:cubicBezTo>
                    <a:pt x="144" y="812"/>
                    <a:pt x="144" y="811"/>
                    <a:pt x="144" y="810"/>
                  </a:cubicBezTo>
                  <a:cubicBezTo>
                    <a:pt x="144" y="810"/>
                    <a:pt x="144" y="810"/>
                    <a:pt x="144" y="810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44" y="39"/>
                    <a:pt x="144" y="39"/>
                    <a:pt x="166" y="19"/>
                  </a:cubicBezTo>
                  <a:cubicBezTo>
                    <a:pt x="167" y="18"/>
                    <a:pt x="168" y="17"/>
                    <a:pt x="16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1" y="17"/>
                    <a:pt x="32" y="18"/>
                    <a:pt x="33" y="19"/>
                  </a:cubicBezTo>
                  <a:cubicBezTo>
                    <a:pt x="54" y="39"/>
                    <a:pt x="54" y="39"/>
                    <a:pt x="54" y="42"/>
                  </a:cubicBezTo>
                  <a:lnTo>
                    <a:pt x="54" y="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2"/>
            <p:cNvSpPr>
              <a:spLocks noEditPoints="1"/>
            </p:cNvSpPr>
            <p:nvPr/>
          </p:nvSpPr>
          <p:spPr bwMode="auto">
            <a:xfrm>
              <a:off x="5919788" y="3324226"/>
              <a:ext cx="252413" cy="1095375"/>
            </a:xfrm>
            <a:custGeom>
              <a:avLst/>
              <a:gdLst>
                <a:gd name="T0" fmla="*/ 88 w 176"/>
                <a:gd name="T1" fmla="*/ 766 h 766"/>
                <a:gd name="T2" fmla="*/ 34 w 176"/>
                <a:gd name="T3" fmla="*/ 713 h 766"/>
                <a:gd name="T4" fmla="*/ 34 w 176"/>
                <a:gd name="T5" fmla="*/ 712 h 766"/>
                <a:gd name="T6" fmla="*/ 34 w 176"/>
                <a:gd name="T7" fmla="*/ 42 h 766"/>
                <a:gd name="T8" fmla="*/ 3 w 176"/>
                <a:gd name="T9" fmla="*/ 14 h 766"/>
                <a:gd name="T10" fmla="*/ 1 w 176"/>
                <a:gd name="T11" fmla="*/ 5 h 766"/>
                <a:gd name="T12" fmla="*/ 9 w 176"/>
                <a:gd name="T13" fmla="*/ 0 h 766"/>
                <a:gd name="T14" fmla="*/ 167 w 176"/>
                <a:gd name="T15" fmla="*/ 0 h 766"/>
                <a:gd name="T16" fmla="*/ 175 w 176"/>
                <a:gd name="T17" fmla="*/ 5 h 766"/>
                <a:gd name="T18" fmla="*/ 173 w 176"/>
                <a:gd name="T19" fmla="*/ 14 h 766"/>
                <a:gd name="T20" fmla="*/ 142 w 176"/>
                <a:gd name="T21" fmla="*/ 42 h 766"/>
                <a:gd name="T22" fmla="*/ 142 w 176"/>
                <a:gd name="T23" fmla="*/ 709 h 766"/>
                <a:gd name="T24" fmla="*/ 142 w 176"/>
                <a:gd name="T25" fmla="*/ 712 h 766"/>
                <a:gd name="T26" fmla="*/ 88 w 176"/>
                <a:gd name="T27" fmla="*/ 766 h 766"/>
                <a:gd name="T28" fmla="*/ 50 w 176"/>
                <a:gd name="T29" fmla="*/ 710 h 766"/>
                <a:gd name="T30" fmla="*/ 50 w 176"/>
                <a:gd name="T31" fmla="*/ 712 h 766"/>
                <a:gd name="T32" fmla="*/ 88 w 176"/>
                <a:gd name="T33" fmla="*/ 750 h 766"/>
                <a:gd name="T34" fmla="*/ 126 w 176"/>
                <a:gd name="T35" fmla="*/ 712 h 766"/>
                <a:gd name="T36" fmla="*/ 126 w 176"/>
                <a:gd name="T37" fmla="*/ 709 h 766"/>
                <a:gd name="T38" fmla="*/ 126 w 176"/>
                <a:gd name="T39" fmla="*/ 709 h 766"/>
                <a:gd name="T40" fmla="*/ 126 w 176"/>
                <a:gd name="T41" fmla="*/ 38 h 766"/>
                <a:gd name="T42" fmla="*/ 146 w 176"/>
                <a:gd name="T43" fmla="*/ 16 h 766"/>
                <a:gd name="T44" fmla="*/ 29 w 176"/>
                <a:gd name="T45" fmla="*/ 16 h 766"/>
                <a:gd name="T46" fmla="*/ 30 w 176"/>
                <a:gd name="T47" fmla="*/ 17 h 766"/>
                <a:gd name="T48" fmla="*/ 50 w 176"/>
                <a:gd name="T49" fmla="*/ 38 h 766"/>
                <a:gd name="T50" fmla="*/ 50 w 176"/>
                <a:gd name="T51" fmla="*/ 71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6" h="766">
                  <a:moveTo>
                    <a:pt x="88" y="766"/>
                  </a:moveTo>
                  <a:cubicBezTo>
                    <a:pt x="59" y="766"/>
                    <a:pt x="35" y="742"/>
                    <a:pt x="34" y="713"/>
                  </a:cubicBezTo>
                  <a:cubicBezTo>
                    <a:pt x="34" y="713"/>
                    <a:pt x="34" y="712"/>
                    <a:pt x="34" y="71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28" y="36"/>
                    <a:pt x="13" y="23"/>
                    <a:pt x="3" y="14"/>
                  </a:cubicBezTo>
                  <a:cubicBezTo>
                    <a:pt x="1" y="12"/>
                    <a:pt x="0" y="8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71" y="0"/>
                    <a:pt x="174" y="2"/>
                    <a:pt x="175" y="5"/>
                  </a:cubicBezTo>
                  <a:cubicBezTo>
                    <a:pt x="176" y="8"/>
                    <a:pt x="175" y="12"/>
                    <a:pt x="173" y="14"/>
                  </a:cubicBezTo>
                  <a:cubicBezTo>
                    <a:pt x="163" y="23"/>
                    <a:pt x="148" y="36"/>
                    <a:pt x="142" y="42"/>
                  </a:cubicBezTo>
                  <a:cubicBezTo>
                    <a:pt x="142" y="709"/>
                    <a:pt x="142" y="709"/>
                    <a:pt x="142" y="709"/>
                  </a:cubicBezTo>
                  <a:cubicBezTo>
                    <a:pt x="142" y="710"/>
                    <a:pt x="142" y="711"/>
                    <a:pt x="142" y="712"/>
                  </a:cubicBezTo>
                  <a:cubicBezTo>
                    <a:pt x="142" y="742"/>
                    <a:pt x="118" y="766"/>
                    <a:pt x="88" y="766"/>
                  </a:cubicBezTo>
                  <a:close/>
                  <a:moveTo>
                    <a:pt x="50" y="710"/>
                  </a:moveTo>
                  <a:cubicBezTo>
                    <a:pt x="50" y="711"/>
                    <a:pt x="50" y="711"/>
                    <a:pt x="50" y="712"/>
                  </a:cubicBezTo>
                  <a:cubicBezTo>
                    <a:pt x="50" y="733"/>
                    <a:pt x="67" y="750"/>
                    <a:pt x="88" y="750"/>
                  </a:cubicBezTo>
                  <a:cubicBezTo>
                    <a:pt x="109" y="750"/>
                    <a:pt x="126" y="733"/>
                    <a:pt x="126" y="712"/>
                  </a:cubicBezTo>
                  <a:cubicBezTo>
                    <a:pt x="126" y="711"/>
                    <a:pt x="126" y="710"/>
                    <a:pt x="126" y="709"/>
                  </a:cubicBezTo>
                  <a:cubicBezTo>
                    <a:pt x="126" y="709"/>
                    <a:pt x="126" y="709"/>
                    <a:pt x="126" y="709"/>
                  </a:cubicBezTo>
                  <a:cubicBezTo>
                    <a:pt x="126" y="38"/>
                    <a:pt x="126" y="38"/>
                    <a:pt x="126" y="38"/>
                  </a:cubicBezTo>
                  <a:cubicBezTo>
                    <a:pt x="126" y="35"/>
                    <a:pt x="126" y="34"/>
                    <a:pt x="146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50" y="34"/>
                    <a:pt x="50" y="34"/>
                    <a:pt x="50" y="38"/>
                  </a:cubicBezTo>
                  <a:lnTo>
                    <a:pt x="50" y="7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4"/>
            <p:cNvSpPr>
              <a:spLocks noEditPoints="1"/>
            </p:cNvSpPr>
            <p:nvPr/>
          </p:nvSpPr>
          <p:spPr bwMode="auto">
            <a:xfrm>
              <a:off x="5276850" y="3324226"/>
              <a:ext cx="252413" cy="1095375"/>
            </a:xfrm>
            <a:custGeom>
              <a:avLst/>
              <a:gdLst>
                <a:gd name="T0" fmla="*/ 89 w 176"/>
                <a:gd name="T1" fmla="*/ 766 h 766"/>
                <a:gd name="T2" fmla="*/ 34 w 176"/>
                <a:gd name="T3" fmla="*/ 713 h 766"/>
                <a:gd name="T4" fmla="*/ 34 w 176"/>
                <a:gd name="T5" fmla="*/ 712 h 766"/>
                <a:gd name="T6" fmla="*/ 34 w 176"/>
                <a:gd name="T7" fmla="*/ 42 h 766"/>
                <a:gd name="T8" fmla="*/ 4 w 176"/>
                <a:gd name="T9" fmla="*/ 14 h 766"/>
                <a:gd name="T10" fmla="*/ 2 w 176"/>
                <a:gd name="T11" fmla="*/ 5 h 766"/>
                <a:gd name="T12" fmla="*/ 9 w 176"/>
                <a:gd name="T13" fmla="*/ 0 h 766"/>
                <a:gd name="T14" fmla="*/ 168 w 176"/>
                <a:gd name="T15" fmla="*/ 0 h 766"/>
                <a:gd name="T16" fmla="*/ 175 w 176"/>
                <a:gd name="T17" fmla="*/ 5 h 766"/>
                <a:gd name="T18" fmla="*/ 173 w 176"/>
                <a:gd name="T19" fmla="*/ 14 h 766"/>
                <a:gd name="T20" fmla="*/ 143 w 176"/>
                <a:gd name="T21" fmla="*/ 42 h 766"/>
                <a:gd name="T22" fmla="*/ 143 w 176"/>
                <a:gd name="T23" fmla="*/ 709 h 766"/>
                <a:gd name="T24" fmla="*/ 143 w 176"/>
                <a:gd name="T25" fmla="*/ 712 h 766"/>
                <a:gd name="T26" fmla="*/ 89 w 176"/>
                <a:gd name="T27" fmla="*/ 766 h 766"/>
                <a:gd name="T28" fmla="*/ 50 w 176"/>
                <a:gd name="T29" fmla="*/ 710 h 766"/>
                <a:gd name="T30" fmla="*/ 50 w 176"/>
                <a:gd name="T31" fmla="*/ 712 h 766"/>
                <a:gd name="T32" fmla="*/ 89 w 176"/>
                <a:gd name="T33" fmla="*/ 750 h 766"/>
                <a:gd name="T34" fmla="*/ 127 w 176"/>
                <a:gd name="T35" fmla="*/ 712 h 766"/>
                <a:gd name="T36" fmla="*/ 127 w 176"/>
                <a:gd name="T37" fmla="*/ 709 h 766"/>
                <a:gd name="T38" fmla="*/ 127 w 176"/>
                <a:gd name="T39" fmla="*/ 709 h 766"/>
                <a:gd name="T40" fmla="*/ 127 w 176"/>
                <a:gd name="T41" fmla="*/ 38 h 766"/>
                <a:gd name="T42" fmla="*/ 147 w 176"/>
                <a:gd name="T43" fmla="*/ 16 h 766"/>
                <a:gd name="T44" fmla="*/ 30 w 176"/>
                <a:gd name="T45" fmla="*/ 16 h 766"/>
                <a:gd name="T46" fmla="*/ 50 w 176"/>
                <a:gd name="T47" fmla="*/ 38 h 766"/>
                <a:gd name="T48" fmla="*/ 50 w 176"/>
                <a:gd name="T49" fmla="*/ 71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6" h="766">
                  <a:moveTo>
                    <a:pt x="89" y="766"/>
                  </a:moveTo>
                  <a:cubicBezTo>
                    <a:pt x="59" y="766"/>
                    <a:pt x="35" y="742"/>
                    <a:pt x="34" y="713"/>
                  </a:cubicBezTo>
                  <a:cubicBezTo>
                    <a:pt x="34" y="713"/>
                    <a:pt x="34" y="712"/>
                    <a:pt x="34" y="71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28" y="36"/>
                    <a:pt x="13" y="23"/>
                    <a:pt x="4" y="14"/>
                  </a:cubicBezTo>
                  <a:cubicBezTo>
                    <a:pt x="1" y="12"/>
                    <a:pt x="0" y="8"/>
                    <a:pt x="2" y="5"/>
                  </a:cubicBezTo>
                  <a:cubicBezTo>
                    <a:pt x="3" y="2"/>
                    <a:pt x="6" y="0"/>
                    <a:pt x="9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71" y="0"/>
                    <a:pt x="174" y="2"/>
                    <a:pt x="175" y="5"/>
                  </a:cubicBezTo>
                  <a:cubicBezTo>
                    <a:pt x="176" y="8"/>
                    <a:pt x="176" y="12"/>
                    <a:pt x="173" y="14"/>
                  </a:cubicBezTo>
                  <a:cubicBezTo>
                    <a:pt x="163" y="23"/>
                    <a:pt x="148" y="36"/>
                    <a:pt x="143" y="42"/>
                  </a:cubicBezTo>
                  <a:cubicBezTo>
                    <a:pt x="143" y="709"/>
                    <a:pt x="143" y="709"/>
                    <a:pt x="143" y="709"/>
                  </a:cubicBezTo>
                  <a:cubicBezTo>
                    <a:pt x="143" y="710"/>
                    <a:pt x="143" y="711"/>
                    <a:pt x="143" y="712"/>
                  </a:cubicBezTo>
                  <a:cubicBezTo>
                    <a:pt x="143" y="742"/>
                    <a:pt x="118" y="766"/>
                    <a:pt x="89" y="766"/>
                  </a:cubicBezTo>
                  <a:close/>
                  <a:moveTo>
                    <a:pt x="50" y="710"/>
                  </a:moveTo>
                  <a:cubicBezTo>
                    <a:pt x="50" y="711"/>
                    <a:pt x="50" y="711"/>
                    <a:pt x="50" y="712"/>
                  </a:cubicBezTo>
                  <a:cubicBezTo>
                    <a:pt x="50" y="733"/>
                    <a:pt x="67" y="750"/>
                    <a:pt x="89" y="750"/>
                  </a:cubicBezTo>
                  <a:cubicBezTo>
                    <a:pt x="110" y="750"/>
                    <a:pt x="127" y="733"/>
                    <a:pt x="127" y="712"/>
                  </a:cubicBezTo>
                  <a:cubicBezTo>
                    <a:pt x="127" y="711"/>
                    <a:pt x="127" y="710"/>
                    <a:pt x="127" y="709"/>
                  </a:cubicBezTo>
                  <a:cubicBezTo>
                    <a:pt x="127" y="709"/>
                    <a:pt x="127" y="709"/>
                    <a:pt x="127" y="709"/>
                  </a:cubicBezTo>
                  <a:cubicBezTo>
                    <a:pt x="127" y="38"/>
                    <a:pt x="127" y="38"/>
                    <a:pt x="127" y="38"/>
                  </a:cubicBezTo>
                  <a:cubicBezTo>
                    <a:pt x="127" y="35"/>
                    <a:pt x="127" y="34"/>
                    <a:pt x="147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50" y="34"/>
                    <a:pt x="50" y="35"/>
                    <a:pt x="50" y="38"/>
                  </a:cubicBezTo>
                  <a:lnTo>
                    <a:pt x="50" y="7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6"/>
            <p:cNvSpPr>
              <a:spLocks noEditPoints="1"/>
            </p:cNvSpPr>
            <p:nvPr/>
          </p:nvSpPr>
          <p:spPr bwMode="auto">
            <a:xfrm>
              <a:off x="5705475" y="2997201"/>
              <a:ext cx="155575" cy="153988"/>
            </a:xfrm>
            <a:custGeom>
              <a:avLst/>
              <a:gdLst>
                <a:gd name="T0" fmla="*/ 54 w 108"/>
                <a:gd name="T1" fmla="*/ 108 h 108"/>
                <a:gd name="T2" fmla="*/ 108 w 108"/>
                <a:gd name="T3" fmla="*/ 54 h 108"/>
                <a:gd name="T4" fmla="*/ 54 w 108"/>
                <a:gd name="T5" fmla="*/ 0 h 108"/>
                <a:gd name="T6" fmla="*/ 0 w 108"/>
                <a:gd name="T7" fmla="*/ 54 h 108"/>
                <a:gd name="T8" fmla="*/ 54 w 108"/>
                <a:gd name="T9" fmla="*/ 108 h 108"/>
                <a:gd name="T10" fmla="*/ 54 w 108"/>
                <a:gd name="T11" fmla="*/ 17 h 108"/>
                <a:gd name="T12" fmla="*/ 91 w 108"/>
                <a:gd name="T13" fmla="*/ 54 h 108"/>
                <a:gd name="T14" fmla="*/ 54 w 108"/>
                <a:gd name="T15" fmla="*/ 91 h 108"/>
                <a:gd name="T16" fmla="*/ 18 w 108"/>
                <a:gd name="T17" fmla="*/ 54 h 108"/>
                <a:gd name="T18" fmla="*/ 54 w 108"/>
                <a:gd name="T19" fmla="*/ 1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84" y="108"/>
                    <a:pt x="108" y="84"/>
                    <a:pt x="108" y="54"/>
                  </a:cubicBezTo>
                  <a:cubicBezTo>
                    <a:pt x="108" y="24"/>
                    <a:pt x="84" y="0"/>
                    <a:pt x="54" y="0"/>
                  </a:cubicBezTo>
                  <a:cubicBezTo>
                    <a:pt x="25" y="0"/>
                    <a:pt x="0" y="24"/>
                    <a:pt x="0" y="54"/>
                  </a:cubicBezTo>
                  <a:cubicBezTo>
                    <a:pt x="0" y="84"/>
                    <a:pt x="25" y="108"/>
                    <a:pt x="54" y="108"/>
                  </a:cubicBezTo>
                  <a:close/>
                  <a:moveTo>
                    <a:pt x="54" y="17"/>
                  </a:moveTo>
                  <a:cubicBezTo>
                    <a:pt x="75" y="17"/>
                    <a:pt x="91" y="34"/>
                    <a:pt x="91" y="54"/>
                  </a:cubicBezTo>
                  <a:cubicBezTo>
                    <a:pt x="91" y="74"/>
                    <a:pt x="75" y="91"/>
                    <a:pt x="54" y="91"/>
                  </a:cubicBezTo>
                  <a:cubicBezTo>
                    <a:pt x="34" y="91"/>
                    <a:pt x="18" y="74"/>
                    <a:pt x="18" y="54"/>
                  </a:cubicBezTo>
                  <a:cubicBezTo>
                    <a:pt x="18" y="34"/>
                    <a:pt x="34" y="17"/>
                    <a:pt x="54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7"/>
            <p:cNvSpPr>
              <a:spLocks noEditPoints="1"/>
            </p:cNvSpPr>
            <p:nvPr/>
          </p:nvSpPr>
          <p:spPr bwMode="auto">
            <a:xfrm>
              <a:off x="6073775" y="3073401"/>
              <a:ext cx="73025" cy="73025"/>
            </a:xfrm>
            <a:custGeom>
              <a:avLst/>
              <a:gdLst>
                <a:gd name="T0" fmla="*/ 26 w 51"/>
                <a:gd name="T1" fmla="*/ 52 h 52"/>
                <a:gd name="T2" fmla="*/ 51 w 51"/>
                <a:gd name="T3" fmla="*/ 26 h 52"/>
                <a:gd name="T4" fmla="*/ 26 w 51"/>
                <a:gd name="T5" fmla="*/ 0 h 52"/>
                <a:gd name="T6" fmla="*/ 0 w 51"/>
                <a:gd name="T7" fmla="*/ 26 h 52"/>
                <a:gd name="T8" fmla="*/ 26 w 51"/>
                <a:gd name="T9" fmla="*/ 52 h 52"/>
                <a:gd name="T10" fmla="*/ 26 w 51"/>
                <a:gd name="T11" fmla="*/ 11 h 52"/>
                <a:gd name="T12" fmla="*/ 41 w 51"/>
                <a:gd name="T13" fmla="*/ 26 h 52"/>
                <a:gd name="T14" fmla="*/ 26 w 51"/>
                <a:gd name="T15" fmla="*/ 41 h 52"/>
                <a:gd name="T16" fmla="*/ 26 w 51"/>
                <a:gd name="T17" fmla="*/ 41 h 52"/>
                <a:gd name="T18" fmla="*/ 11 w 51"/>
                <a:gd name="T19" fmla="*/ 26 h 52"/>
                <a:gd name="T20" fmla="*/ 26 w 51"/>
                <a:gd name="T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26" y="52"/>
                  </a:moveTo>
                  <a:cubicBezTo>
                    <a:pt x="40" y="52"/>
                    <a:pt x="51" y="40"/>
                    <a:pt x="51" y="26"/>
                  </a:cubicBezTo>
                  <a:cubicBezTo>
                    <a:pt x="51" y="12"/>
                    <a:pt x="40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lose/>
                  <a:moveTo>
                    <a:pt x="26" y="11"/>
                  </a:moveTo>
                  <a:cubicBezTo>
                    <a:pt x="34" y="11"/>
                    <a:pt x="41" y="18"/>
                    <a:pt x="41" y="26"/>
                  </a:cubicBezTo>
                  <a:cubicBezTo>
                    <a:pt x="41" y="34"/>
                    <a:pt x="34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18" y="41"/>
                    <a:pt x="11" y="34"/>
                    <a:pt x="11" y="26"/>
                  </a:cubicBezTo>
                  <a:cubicBezTo>
                    <a:pt x="11" y="18"/>
                    <a:pt x="18" y="11"/>
                    <a:pt x="26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8"/>
            <p:cNvSpPr>
              <a:spLocks noEditPoints="1"/>
            </p:cNvSpPr>
            <p:nvPr/>
          </p:nvSpPr>
          <p:spPr bwMode="auto">
            <a:xfrm>
              <a:off x="5892800" y="2954338"/>
              <a:ext cx="60325" cy="60325"/>
            </a:xfrm>
            <a:custGeom>
              <a:avLst/>
              <a:gdLst>
                <a:gd name="T0" fmla="*/ 21 w 42"/>
                <a:gd name="T1" fmla="*/ 42 h 42"/>
                <a:gd name="T2" fmla="*/ 42 w 42"/>
                <a:gd name="T3" fmla="*/ 21 h 42"/>
                <a:gd name="T4" fmla="*/ 21 w 42"/>
                <a:gd name="T5" fmla="*/ 0 h 42"/>
                <a:gd name="T6" fmla="*/ 0 w 42"/>
                <a:gd name="T7" fmla="*/ 21 h 42"/>
                <a:gd name="T8" fmla="*/ 21 w 42"/>
                <a:gd name="T9" fmla="*/ 42 h 42"/>
                <a:gd name="T10" fmla="*/ 21 w 42"/>
                <a:gd name="T11" fmla="*/ 9 h 42"/>
                <a:gd name="T12" fmla="*/ 33 w 42"/>
                <a:gd name="T13" fmla="*/ 21 h 42"/>
                <a:gd name="T14" fmla="*/ 21 w 42"/>
                <a:gd name="T15" fmla="*/ 33 h 42"/>
                <a:gd name="T16" fmla="*/ 9 w 42"/>
                <a:gd name="T17" fmla="*/ 21 h 42"/>
                <a:gd name="T18" fmla="*/ 21 w 42"/>
                <a:gd name="T19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cubicBezTo>
                    <a:pt x="33" y="42"/>
                    <a:pt x="42" y="33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2"/>
                    <a:pt x="21" y="42"/>
                  </a:cubicBezTo>
                  <a:close/>
                  <a:moveTo>
                    <a:pt x="21" y="9"/>
                  </a:moveTo>
                  <a:cubicBezTo>
                    <a:pt x="28" y="9"/>
                    <a:pt x="33" y="14"/>
                    <a:pt x="33" y="21"/>
                  </a:cubicBezTo>
                  <a:cubicBezTo>
                    <a:pt x="33" y="28"/>
                    <a:pt x="28" y="33"/>
                    <a:pt x="21" y="33"/>
                  </a:cubicBezTo>
                  <a:cubicBezTo>
                    <a:pt x="15" y="33"/>
                    <a:pt x="9" y="28"/>
                    <a:pt x="9" y="21"/>
                  </a:cubicBezTo>
                  <a:cubicBezTo>
                    <a:pt x="9" y="14"/>
                    <a:pt x="15" y="9"/>
                    <a:pt x="21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9"/>
            <p:cNvSpPr>
              <a:spLocks noEditPoints="1"/>
            </p:cNvSpPr>
            <p:nvPr/>
          </p:nvSpPr>
          <p:spPr bwMode="auto">
            <a:xfrm>
              <a:off x="5410200" y="3073401"/>
              <a:ext cx="74613" cy="73025"/>
            </a:xfrm>
            <a:custGeom>
              <a:avLst/>
              <a:gdLst>
                <a:gd name="T0" fmla="*/ 26 w 52"/>
                <a:gd name="T1" fmla="*/ 52 h 52"/>
                <a:gd name="T2" fmla="*/ 52 w 52"/>
                <a:gd name="T3" fmla="*/ 26 h 52"/>
                <a:gd name="T4" fmla="*/ 26 w 52"/>
                <a:gd name="T5" fmla="*/ 0 h 52"/>
                <a:gd name="T6" fmla="*/ 0 w 52"/>
                <a:gd name="T7" fmla="*/ 26 h 52"/>
                <a:gd name="T8" fmla="*/ 26 w 52"/>
                <a:gd name="T9" fmla="*/ 52 h 52"/>
                <a:gd name="T10" fmla="*/ 26 w 52"/>
                <a:gd name="T11" fmla="*/ 11 h 52"/>
                <a:gd name="T12" fmla="*/ 41 w 52"/>
                <a:gd name="T13" fmla="*/ 26 h 52"/>
                <a:gd name="T14" fmla="*/ 26 w 52"/>
                <a:gd name="T15" fmla="*/ 41 h 52"/>
                <a:gd name="T16" fmla="*/ 26 w 52"/>
                <a:gd name="T17" fmla="*/ 41 h 52"/>
                <a:gd name="T18" fmla="*/ 11 w 52"/>
                <a:gd name="T19" fmla="*/ 26 h 52"/>
                <a:gd name="T20" fmla="*/ 26 w 52"/>
                <a:gd name="T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40" y="52"/>
                    <a:pt x="52" y="40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lose/>
                  <a:moveTo>
                    <a:pt x="26" y="11"/>
                  </a:moveTo>
                  <a:cubicBezTo>
                    <a:pt x="34" y="11"/>
                    <a:pt x="41" y="18"/>
                    <a:pt x="41" y="26"/>
                  </a:cubicBezTo>
                  <a:cubicBezTo>
                    <a:pt x="41" y="34"/>
                    <a:pt x="34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18" y="41"/>
                    <a:pt x="11" y="34"/>
                    <a:pt x="11" y="26"/>
                  </a:cubicBezTo>
                  <a:cubicBezTo>
                    <a:pt x="11" y="18"/>
                    <a:pt x="18" y="11"/>
                    <a:pt x="26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0"/>
            <p:cNvSpPr>
              <a:spLocks noEditPoints="1"/>
            </p:cNvSpPr>
            <p:nvPr/>
          </p:nvSpPr>
          <p:spPr bwMode="auto">
            <a:xfrm>
              <a:off x="5222875" y="2954338"/>
              <a:ext cx="60325" cy="60325"/>
            </a:xfrm>
            <a:custGeom>
              <a:avLst/>
              <a:gdLst>
                <a:gd name="T0" fmla="*/ 21 w 42"/>
                <a:gd name="T1" fmla="*/ 42 h 42"/>
                <a:gd name="T2" fmla="*/ 42 w 42"/>
                <a:gd name="T3" fmla="*/ 21 h 42"/>
                <a:gd name="T4" fmla="*/ 21 w 42"/>
                <a:gd name="T5" fmla="*/ 0 h 42"/>
                <a:gd name="T6" fmla="*/ 0 w 42"/>
                <a:gd name="T7" fmla="*/ 21 h 42"/>
                <a:gd name="T8" fmla="*/ 21 w 42"/>
                <a:gd name="T9" fmla="*/ 42 h 42"/>
                <a:gd name="T10" fmla="*/ 21 w 42"/>
                <a:gd name="T11" fmla="*/ 9 h 42"/>
                <a:gd name="T12" fmla="*/ 33 w 42"/>
                <a:gd name="T13" fmla="*/ 21 h 42"/>
                <a:gd name="T14" fmla="*/ 21 w 42"/>
                <a:gd name="T15" fmla="*/ 33 h 42"/>
                <a:gd name="T16" fmla="*/ 9 w 42"/>
                <a:gd name="T17" fmla="*/ 21 h 42"/>
                <a:gd name="T18" fmla="*/ 21 w 42"/>
                <a:gd name="T19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cubicBezTo>
                    <a:pt x="33" y="42"/>
                    <a:pt x="42" y="33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2"/>
                    <a:pt x="21" y="42"/>
                  </a:cubicBezTo>
                  <a:close/>
                  <a:moveTo>
                    <a:pt x="21" y="9"/>
                  </a:moveTo>
                  <a:cubicBezTo>
                    <a:pt x="28" y="9"/>
                    <a:pt x="33" y="14"/>
                    <a:pt x="33" y="21"/>
                  </a:cubicBezTo>
                  <a:cubicBezTo>
                    <a:pt x="33" y="28"/>
                    <a:pt x="28" y="33"/>
                    <a:pt x="21" y="33"/>
                  </a:cubicBezTo>
                  <a:cubicBezTo>
                    <a:pt x="15" y="33"/>
                    <a:pt x="9" y="28"/>
                    <a:pt x="9" y="21"/>
                  </a:cubicBezTo>
                  <a:cubicBezTo>
                    <a:pt x="9" y="14"/>
                    <a:pt x="15" y="9"/>
                    <a:pt x="21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69"/>
          <p:cNvGrpSpPr/>
          <p:nvPr userDrawn="1"/>
        </p:nvGrpSpPr>
        <p:grpSpPr>
          <a:xfrm>
            <a:off x="5220559" y="2931790"/>
            <a:ext cx="549195" cy="580224"/>
            <a:chOff x="0" y="284163"/>
            <a:chExt cx="2286000" cy="2287588"/>
          </a:xfrm>
        </p:grpSpPr>
        <p:sp>
          <p:nvSpPr>
            <p:cNvPr id="71" name="Rectangle 226"/>
            <p:cNvSpPr>
              <a:spLocks noChangeArrowheads="1"/>
            </p:cNvSpPr>
            <p:nvPr/>
          </p:nvSpPr>
          <p:spPr bwMode="auto">
            <a:xfrm>
              <a:off x="0" y="284163"/>
              <a:ext cx="2286000" cy="22875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33"/>
            <p:cNvSpPr>
              <a:spLocks noEditPoints="1"/>
            </p:cNvSpPr>
            <p:nvPr/>
          </p:nvSpPr>
          <p:spPr bwMode="auto">
            <a:xfrm>
              <a:off x="660400" y="682626"/>
              <a:ext cx="595313" cy="1476375"/>
            </a:xfrm>
            <a:custGeom>
              <a:avLst/>
              <a:gdLst>
                <a:gd name="T0" fmla="*/ 227 w 417"/>
                <a:gd name="T1" fmla="*/ 1033 h 1033"/>
                <a:gd name="T2" fmla="*/ 190 w 417"/>
                <a:gd name="T3" fmla="*/ 1033 h 1033"/>
                <a:gd name="T4" fmla="*/ 123 w 417"/>
                <a:gd name="T5" fmla="*/ 966 h 1033"/>
                <a:gd name="T6" fmla="*/ 138 w 417"/>
                <a:gd name="T7" fmla="*/ 332 h 1033"/>
                <a:gd name="T8" fmla="*/ 0 w 417"/>
                <a:gd name="T9" fmla="*/ 154 h 1033"/>
                <a:gd name="T10" fmla="*/ 102 w 417"/>
                <a:gd name="T11" fmla="*/ 3 h 1033"/>
                <a:gd name="T12" fmla="*/ 105 w 417"/>
                <a:gd name="T13" fmla="*/ 0 h 1033"/>
                <a:gd name="T14" fmla="*/ 130 w 417"/>
                <a:gd name="T15" fmla="*/ 0 h 1033"/>
                <a:gd name="T16" fmla="*/ 130 w 417"/>
                <a:gd name="T17" fmla="*/ 123 h 1033"/>
                <a:gd name="T18" fmla="*/ 169 w 417"/>
                <a:gd name="T19" fmla="*/ 183 h 1033"/>
                <a:gd name="T20" fmla="*/ 248 w 417"/>
                <a:gd name="T21" fmla="*/ 183 h 1033"/>
                <a:gd name="T22" fmla="*/ 288 w 417"/>
                <a:gd name="T23" fmla="*/ 123 h 1033"/>
                <a:gd name="T24" fmla="*/ 288 w 417"/>
                <a:gd name="T25" fmla="*/ 0 h 1033"/>
                <a:gd name="T26" fmla="*/ 312 w 417"/>
                <a:gd name="T27" fmla="*/ 0 h 1033"/>
                <a:gd name="T28" fmla="*/ 315 w 417"/>
                <a:gd name="T29" fmla="*/ 3 h 1033"/>
                <a:gd name="T30" fmla="*/ 417 w 417"/>
                <a:gd name="T31" fmla="*/ 154 h 1033"/>
                <a:gd name="T32" fmla="*/ 279 w 417"/>
                <a:gd name="T33" fmla="*/ 332 h 1033"/>
                <a:gd name="T34" fmla="*/ 294 w 417"/>
                <a:gd name="T35" fmla="*/ 966 h 1033"/>
                <a:gd name="T36" fmla="*/ 227 w 417"/>
                <a:gd name="T37" fmla="*/ 1033 h 1033"/>
                <a:gd name="T38" fmla="*/ 149 w 417"/>
                <a:gd name="T39" fmla="*/ 320 h 1033"/>
                <a:gd name="T40" fmla="*/ 149 w 417"/>
                <a:gd name="T41" fmla="*/ 320 h 1033"/>
                <a:gd name="T42" fmla="*/ 152 w 417"/>
                <a:gd name="T43" fmla="*/ 322 h 1033"/>
                <a:gd name="T44" fmla="*/ 153 w 417"/>
                <a:gd name="T45" fmla="*/ 429 h 1033"/>
                <a:gd name="T46" fmla="*/ 148 w 417"/>
                <a:gd name="T47" fmla="*/ 648 h 1033"/>
                <a:gd name="T48" fmla="*/ 139 w 417"/>
                <a:gd name="T49" fmla="*/ 966 h 1033"/>
                <a:gd name="T50" fmla="*/ 190 w 417"/>
                <a:gd name="T51" fmla="*/ 1017 h 1033"/>
                <a:gd name="T52" fmla="*/ 227 w 417"/>
                <a:gd name="T53" fmla="*/ 1017 h 1033"/>
                <a:gd name="T54" fmla="*/ 278 w 417"/>
                <a:gd name="T55" fmla="*/ 966 h 1033"/>
                <a:gd name="T56" fmla="*/ 270 w 417"/>
                <a:gd name="T57" fmla="*/ 648 h 1033"/>
                <a:gd name="T58" fmla="*/ 264 w 417"/>
                <a:gd name="T59" fmla="*/ 429 h 1033"/>
                <a:gd name="T60" fmla="*/ 266 w 417"/>
                <a:gd name="T61" fmla="*/ 322 h 1033"/>
                <a:gd name="T62" fmla="*/ 268 w 417"/>
                <a:gd name="T63" fmla="*/ 320 h 1033"/>
                <a:gd name="T64" fmla="*/ 401 w 417"/>
                <a:gd name="T65" fmla="*/ 154 h 1033"/>
                <a:gd name="T66" fmla="*/ 305 w 417"/>
                <a:gd name="T67" fmla="*/ 16 h 1033"/>
                <a:gd name="T68" fmla="*/ 304 w 417"/>
                <a:gd name="T69" fmla="*/ 16 h 1033"/>
                <a:gd name="T70" fmla="*/ 304 w 417"/>
                <a:gd name="T71" fmla="*/ 128 h 1033"/>
                <a:gd name="T72" fmla="*/ 256 w 417"/>
                <a:gd name="T73" fmla="*/ 199 h 1033"/>
                <a:gd name="T74" fmla="*/ 161 w 417"/>
                <a:gd name="T75" fmla="*/ 199 h 1033"/>
                <a:gd name="T76" fmla="*/ 114 w 417"/>
                <a:gd name="T77" fmla="*/ 128 h 1033"/>
                <a:gd name="T78" fmla="*/ 114 w 417"/>
                <a:gd name="T79" fmla="*/ 16 h 1033"/>
                <a:gd name="T80" fmla="*/ 112 w 417"/>
                <a:gd name="T81" fmla="*/ 16 h 1033"/>
                <a:gd name="T82" fmla="*/ 16 w 417"/>
                <a:gd name="T83" fmla="*/ 154 h 1033"/>
                <a:gd name="T84" fmla="*/ 149 w 417"/>
                <a:gd name="T85" fmla="*/ 320 h 1033"/>
                <a:gd name="T86" fmla="*/ 209 w 417"/>
                <a:gd name="T87" fmla="*/ 995 h 1033"/>
                <a:gd name="T88" fmla="*/ 179 w 417"/>
                <a:gd name="T89" fmla="*/ 966 h 1033"/>
                <a:gd name="T90" fmla="*/ 209 w 417"/>
                <a:gd name="T91" fmla="*/ 937 h 1033"/>
                <a:gd name="T92" fmla="*/ 238 w 417"/>
                <a:gd name="T93" fmla="*/ 966 h 1033"/>
                <a:gd name="T94" fmla="*/ 209 w 417"/>
                <a:gd name="T95" fmla="*/ 995 h 1033"/>
                <a:gd name="T96" fmla="*/ 209 w 417"/>
                <a:gd name="T97" fmla="*/ 953 h 1033"/>
                <a:gd name="T98" fmla="*/ 195 w 417"/>
                <a:gd name="T99" fmla="*/ 966 h 1033"/>
                <a:gd name="T100" fmla="*/ 209 w 417"/>
                <a:gd name="T101" fmla="*/ 979 h 1033"/>
                <a:gd name="T102" fmla="*/ 222 w 417"/>
                <a:gd name="T103" fmla="*/ 966 h 1033"/>
                <a:gd name="T104" fmla="*/ 209 w 417"/>
                <a:gd name="T105" fmla="*/ 95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17" h="1033">
                  <a:moveTo>
                    <a:pt x="227" y="1033"/>
                  </a:moveTo>
                  <a:cubicBezTo>
                    <a:pt x="190" y="1033"/>
                    <a:pt x="190" y="1033"/>
                    <a:pt x="190" y="1033"/>
                  </a:cubicBezTo>
                  <a:cubicBezTo>
                    <a:pt x="153" y="1033"/>
                    <a:pt x="123" y="1003"/>
                    <a:pt x="123" y="966"/>
                  </a:cubicBezTo>
                  <a:cubicBezTo>
                    <a:pt x="128" y="799"/>
                    <a:pt x="139" y="369"/>
                    <a:pt x="138" y="332"/>
                  </a:cubicBezTo>
                  <a:cubicBezTo>
                    <a:pt x="111" y="304"/>
                    <a:pt x="0" y="191"/>
                    <a:pt x="0" y="154"/>
                  </a:cubicBezTo>
                  <a:cubicBezTo>
                    <a:pt x="0" y="115"/>
                    <a:pt x="92" y="14"/>
                    <a:pt x="102" y="3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69" y="183"/>
                    <a:pt x="169" y="183"/>
                    <a:pt x="169" y="183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88" y="123"/>
                    <a:pt x="288" y="123"/>
                    <a:pt x="288" y="123"/>
                  </a:cubicBezTo>
                  <a:cubicBezTo>
                    <a:pt x="288" y="0"/>
                    <a:pt x="288" y="0"/>
                    <a:pt x="288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325" y="14"/>
                    <a:pt x="417" y="115"/>
                    <a:pt x="417" y="154"/>
                  </a:cubicBezTo>
                  <a:cubicBezTo>
                    <a:pt x="417" y="191"/>
                    <a:pt x="307" y="304"/>
                    <a:pt x="279" y="332"/>
                  </a:cubicBezTo>
                  <a:cubicBezTo>
                    <a:pt x="278" y="369"/>
                    <a:pt x="289" y="799"/>
                    <a:pt x="294" y="966"/>
                  </a:cubicBezTo>
                  <a:cubicBezTo>
                    <a:pt x="294" y="1003"/>
                    <a:pt x="264" y="1033"/>
                    <a:pt x="227" y="1033"/>
                  </a:cubicBezTo>
                  <a:close/>
                  <a:moveTo>
                    <a:pt x="149" y="320"/>
                  </a:moveTo>
                  <a:cubicBezTo>
                    <a:pt x="149" y="320"/>
                    <a:pt x="149" y="320"/>
                    <a:pt x="149" y="320"/>
                  </a:cubicBezTo>
                  <a:cubicBezTo>
                    <a:pt x="152" y="322"/>
                    <a:pt x="152" y="322"/>
                    <a:pt x="152" y="322"/>
                  </a:cubicBezTo>
                  <a:cubicBezTo>
                    <a:pt x="155" y="326"/>
                    <a:pt x="155" y="326"/>
                    <a:pt x="153" y="429"/>
                  </a:cubicBezTo>
                  <a:cubicBezTo>
                    <a:pt x="152" y="482"/>
                    <a:pt x="150" y="556"/>
                    <a:pt x="148" y="648"/>
                  </a:cubicBezTo>
                  <a:cubicBezTo>
                    <a:pt x="144" y="806"/>
                    <a:pt x="139" y="965"/>
                    <a:pt x="139" y="966"/>
                  </a:cubicBezTo>
                  <a:cubicBezTo>
                    <a:pt x="139" y="994"/>
                    <a:pt x="162" y="1017"/>
                    <a:pt x="190" y="1017"/>
                  </a:cubicBezTo>
                  <a:cubicBezTo>
                    <a:pt x="227" y="1017"/>
                    <a:pt x="227" y="1017"/>
                    <a:pt x="227" y="1017"/>
                  </a:cubicBezTo>
                  <a:cubicBezTo>
                    <a:pt x="255" y="1017"/>
                    <a:pt x="278" y="994"/>
                    <a:pt x="278" y="966"/>
                  </a:cubicBezTo>
                  <a:cubicBezTo>
                    <a:pt x="278" y="965"/>
                    <a:pt x="273" y="806"/>
                    <a:pt x="270" y="648"/>
                  </a:cubicBezTo>
                  <a:cubicBezTo>
                    <a:pt x="267" y="556"/>
                    <a:pt x="265" y="482"/>
                    <a:pt x="264" y="429"/>
                  </a:cubicBezTo>
                  <a:cubicBezTo>
                    <a:pt x="262" y="326"/>
                    <a:pt x="262" y="326"/>
                    <a:pt x="266" y="322"/>
                  </a:cubicBezTo>
                  <a:cubicBezTo>
                    <a:pt x="268" y="320"/>
                    <a:pt x="268" y="320"/>
                    <a:pt x="268" y="320"/>
                  </a:cubicBezTo>
                  <a:cubicBezTo>
                    <a:pt x="321" y="267"/>
                    <a:pt x="401" y="178"/>
                    <a:pt x="401" y="154"/>
                  </a:cubicBezTo>
                  <a:cubicBezTo>
                    <a:pt x="401" y="130"/>
                    <a:pt x="344" y="58"/>
                    <a:pt x="305" y="16"/>
                  </a:cubicBezTo>
                  <a:cubicBezTo>
                    <a:pt x="304" y="16"/>
                    <a:pt x="304" y="16"/>
                    <a:pt x="304" y="16"/>
                  </a:cubicBezTo>
                  <a:cubicBezTo>
                    <a:pt x="304" y="128"/>
                    <a:pt x="304" y="128"/>
                    <a:pt x="304" y="128"/>
                  </a:cubicBezTo>
                  <a:cubicBezTo>
                    <a:pt x="256" y="199"/>
                    <a:pt x="256" y="199"/>
                    <a:pt x="256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74" y="58"/>
                    <a:pt x="16" y="130"/>
                    <a:pt x="16" y="154"/>
                  </a:cubicBezTo>
                  <a:cubicBezTo>
                    <a:pt x="16" y="178"/>
                    <a:pt x="97" y="267"/>
                    <a:pt x="149" y="320"/>
                  </a:cubicBezTo>
                  <a:close/>
                  <a:moveTo>
                    <a:pt x="209" y="995"/>
                  </a:moveTo>
                  <a:cubicBezTo>
                    <a:pt x="193" y="995"/>
                    <a:pt x="179" y="982"/>
                    <a:pt x="179" y="966"/>
                  </a:cubicBezTo>
                  <a:cubicBezTo>
                    <a:pt x="179" y="950"/>
                    <a:pt x="193" y="937"/>
                    <a:pt x="209" y="937"/>
                  </a:cubicBezTo>
                  <a:cubicBezTo>
                    <a:pt x="225" y="937"/>
                    <a:pt x="238" y="950"/>
                    <a:pt x="238" y="966"/>
                  </a:cubicBezTo>
                  <a:cubicBezTo>
                    <a:pt x="238" y="982"/>
                    <a:pt x="225" y="995"/>
                    <a:pt x="209" y="995"/>
                  </a:cubicBezTo>
                  <a:close/>
                  <a:moveTo>
                    <a:pt x="209" y="953"/>
                  </a:moveTo>
                  <a:cubicBezTo>
                    <a:pt x="201" y="953"/>
                    <a:pt x="195" y="959"/>
                    <a:pt x="195" y="966"/>
                  </a:cubicBezTo>
                  <a:cubicBezTo>
                    <a:pt x="195" y="973"/>
                    <a:pt x="201" y="979"/>
                    <a:pt x="209" y="979"/>
                  </a:cubicBezTo>
                  <a:cubicBezTo>
                    <a:pt x="216" y="979"/>
                    <a:pt x="222" y="973"/>
                    <a:pt x="222" y="966"/>
                  </a:cubicBezTo>
                  <a:cubicBezTo>
                    <a:pt x="222" y="959"/>
                    <a:pt x="216" y="953"/>
                    <a:pt x="209" y="9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34"/>
            <p:cNvSpPr>
              <a:spLocks noEditPoints="1"/>
            </p:cNvSpPr>
            <p:nvPr/>
          </p:nvSpPr>
          <p:spPr bwMode="auto">
            <a:xfrm>
              <a:off x="1331913" y="749301"/>
              <a:ext cx="266700" cy="1409700"/>
            </a:xfrm>
            <a:custGeom>
              <a:avLst/>
              <a:gdLst>
                <a:gd name="T0" fmla="*/ 120 w 187"/>
                <a:gd name="T1" fmla="*/ 987 h 987"/>
                <a:gd name="T2" fmla="*/ 66 w 187"/>
                <a:gd name="T3" fmla="*/ 987 h 987"/>
                <a:gd name="T4" fmla="*/ 0 w 187"/>
                <a:gd name="T5" fmla="*/ 920 h 987"/>
                <a:gd name="T6" fmla="*/ 0 w 187"/>
                <a:gd name="T7" fmla="*/ 920 h 987"/>
                <a:gd name="T8" fmla="*/ 15 w 187"/>
                <a:gd name="T9" fmla="*/ 630 h 987"/>
                <a:gd name="T10" fmla="*/ 53 w 187"/>
                <a:gd name="T11" fmla="*/ 570 h 987"/>
                <a:gd name="T12" fmla="*/ 64 w 187"/>
                <a:gd name="T13" fmla="*/ 172 h 987"/>
                <a:gd name="T14" fmla="*/ 47 w 187"/>
                <a:gd name="T15" fmla="*/ 172 h 987"/>
                <a:gd name="T16" fmla="*/ 71 w 187"/>
                <a:gd name="T17" fmla="*/ 0 h 987"/>
                <a:gd name="T18" fmla="*/ 116 w 187"/>
                <a:gd name="T19" fmla="*/ 0 h 987"/>
                <a:gd name="T20" fmla="*/ 140 w 187"/>
                <a:gd name="T21" fmla="*/ 172 h 987"/>
                <a:gd name="T22" fmla="*/ 122 w 187"/>
                <a:gd name="T23" fmla="*/ 172 h 987"/>
                <a:gd name="T24" fmla="*/ 134 w 187"/>
                <a:gd name="T25" fmla="*/ 570 h 987"/>
                <a:gd name="T26" fmla="*/ 171 w 187"/>
                <a:gd name="T27" fmla="*/ 630 h 987"/>
                <a:gd name="T28" fmla="*/ 187 w 187"/>
                <a:gd name="T29" fmla="*/ 920 h 987"/>
                <a:gd name="T30" fmla="*/ 120 w 187"/>
                <a:gd name="T31" fmla="*/ 987 h 987"/>
                <a:gd name="T32" fmla="*/ 16 w 187"/>
                <a:gd name="T33" fmla="*/ 920 h 987"/>
                <a:gd name="T34" fmla="*/ 66 w 187"/>
                <a:gd name="T35" fmla="*/ 971 h 987"/>
                <a:gd name="T36" fmla="*/ 120 w 187"/>
                <a:gd name="T37" fmla="*/ 971 h 987"/>
                <a:gd name="T38" fmla="*/ 171 w 187"/>
                <a:gd name="T39" fmla="*/ 920 h 987"/>
                <a:gd name="T40" fmla="*/ 155 w 187"/>
                <a:gd name="T41" fmla="*/ 630 h 987"/>
                <a:gd name="T42" fmla="*/ 123 w 187"/>
                <a:gd name="T43" fmla="*/ 583 h 987"/>
                <a:gd name="T44" fmla="*/ 118 w 187"/>
                <a:gd name="T45" fmla="*/ 581 h 987"/>
                <a:gd name="T46" fmla="*/ 105 w 187"/>
                <a:gd name="T47" fmla="*/ 156 h 987"/>
                <a:gd name="T48" fmla="*/ 121 w 187"/>
                <a:gd name="T49" fmla="*/ 156 h 987"/>
                <a:gd name="T50" fmla="*/ 102 w 187"/>
                <a:gd name="T51" fmla="*/ 16 h 987"/>
                <a:gd name="T52" fmla="*/ 85 w 187"/>
                <a:gd name="T53" fmla="*/ 16 h 987"/>
                <a:gd name="T54" fmla="*/ 65 w 187"/>
                <a:gd name="T55" fmla="*/ 156 h 987"/>
                <a:gd name="T56" fmla="*/ 81 w 187"/>
                <a:gd name="T57" fmla="*/ 156 h 987"/>
                <a:gd name="T58" fmla="*/ 68 w 187"/>
                <a:gd name="T59" fmla="*/ 581 h 987"/>
                <a:gd name="T60" fmla="*/ 63 w 187"/>
                <a:gd name="T61" fmla="*/ 583 h 987"/>
                <a:gd name="T62" fmla="*/ 31 w 187"/>
                <a:gd name="T63" fmla="*/ 630 h 987"/>
                <a:gd name="T64" fmla="*/ 31 w 187"/>
                <a:gd name="T65" fmla="*/ 630 h 987"/>
                <a:gd name="T66" fmla="*/ 16 w 187"/>
                <a:gd name="T67" fmla="*/ 920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7" h="987">
                  <a:moveTo>
                    <a:pt x="120" y="987"/>
                  </a:moveTo>
                  <a:cubicBezTo>
                    <a:pt x="66" y="987"/>
                    <a:pt x="66" y="987"/>
                    <a:pt x="66" y="987"/>
                  </a:cubicBezTo>
                  <a:cubicBezTo>
                    <a:pt x="30" y="987"/>
                    <a:pt x="0" y="957"/>
                    <a:pt x="0" y="920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15" y="630"/>
                    <a:pt x="15" y="630"/>
                    <a:pt x="15" y="630"/>
                  </a:cubicBezTo>
                  <a:cubicBezTo>
                    <a:pt x="15" y="604"/>
                    <a:pt x="30" y="581"/>
                    <a:pt x="53" y="5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47" y="172"/>
                    <a:pt x="47" y="172"/>
                    <a:pt x="47" y="17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40" y="172"/>
                    <a:pt x="140" y="172"/>
                    <a:pt x="140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4" y="570"/>
                    <a:pt x="134" y="570"/>
                    <a:pt x="134" y="570"/>
                  </a:cubicBezTo>
                  <a:cubicBezTo>
                    <a:pt x="157" y="581"/>
                    <a:pt x="171" y="604"/>
                    <a:pt x="171" y="630"/>
                  </a:cubicBezTo>
                  <a:cubicBezTo>
                    <a:pt x="187" y="920"/>
                    <a:pt x="187" y="920"/>
                    <a:pt x="187" y="920"/>
                  </a:cubicBezTo>
                  <a:cubicBezTo>
                    <a:pt x="187" y="957"/>
                    <a:pt x="157" y="987"/>
                    <a:pt x="120" y="987"/>
                  </a:cubicBezTo>
                  <a:close/>
                  <a:moveTo>
                    <a:pt x="16" y="920"/>
                  </a:moveTo>
                  <a:cubicBezTo>
                    <a:pt x="16" y="948"/>
                    <a:pt x="38" y="971"/>
                    <a:pt x="66" y="971"/>
                  </a:cubicBezTo>
                  <a:cubicBezTo>
                    <a:pt x="120" y="971"/>
                    <a:pt x="120" y="971"/>
                    <a:pt x="120" y="971"/>
                  </a:cubicBezTo>
                  <a:cubicBezTo>
                    <a:pt x="148" y="971"/>
                    <a:pt x="171" y="948"/>
                    <a:pt x="171" y="920"/>
                  </a:cubicBezTo>
                  <a:cubicBezTo>
                    <a:pt x="155" y="630"/>
                    <a:pt x="155" y="630"/>
                    <a:pt x="155" y="630"/>
                  </a:cubicBezTo>
                  <a:cubicBezTo>
                    <a:pt x="155" y="609"/>
                    <a:pt x="143" y="590"/>
                    <a:pt x="123" y="583"/>
                  </a:cubicBezTo>
                  <a:cubicBezTo>
                    <a:pt x="118" y="581"/>
                    <a:pt x="118" y="581"/>
                    <a:pt x="118" y="581"/>
                  </a:cubicBezTo>
                  <a:cubicBezTo>
                    <a:pt x="105" y="156"/>
                    <a:pt x="105" y="156"/>
                    <a:pt x="105" y="156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65" y="156"/>
                    <a:pt x="65" y="156"/>
                    <a:pt x="65" y="156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68" y="581"/>
                    <a:pt x="68" y="581"/>
                    <a:pt x="68" y="581"/>
                  </a:cubicBezTo>
                  <a:cubicBezTo>
                    <a:pt x="63" y="583"/>
                    <a:pt x="63" y="583"/>
                    <a:pt x="63" y="583"/>
                  </a:cubicBezTo>
                  <a:cubicBezTo>
                    <a:pt x="44" y="590"/>
                    <a:pt x="31" y="609"/>
                    <a:pt x="31" y="630"/>
                  </a:cubicBezTo>
                  <a:cubicBezTo>
                    <a:pt x="31" y="630"/>
                    <a:pt x="31" y="630"/>
                    <a:pt x="31" y="630"/>
                  </a:cubicBezTo>
                  <a:lnTo>
                    <a:pt x="16" y="9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35"/>
            <p:cNvSpPr>
              <a:spLocks noEditPoints="1"/>
            </p:cNvSpPr>
            <p:nvPr/>
          </p:nvSpPr>
          <p:spPr bwMode="auto">
            <a:xfrm>
              <a:off x="1423988" y="2022476"/>
              <a:ext cx="82550" cy="82550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6 h 58"/>
                <a:gd name="T12" fmla="*/ 16 w 58"/>
                <a:gd name="T13" fmla="*/ 29 h 58"/>
                <a:gd name="T14" fmla="*/ 29 w 58"/>
                <a:gd name="T15" fmla="*/ 42 h 58"/>
                <a:gd name="T16" fmla="*/ 42 w 58"/>
                <a:gd name="T17" fmla="*/ 29 h 58"/>
                <a:gd name="T18" fmla="*/ 29 w 58"/>
                <a:gd name="T19" fmla="*/ 1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6"/>
                  </a:moveTo>
                  <a:cubicBezTo>
                    <a:pt x="22" y="16"/>
                    <a:pt x="16" y="22"/>
                    <a:pt x="16" y="29"/>
                  </a:cubicBezTo>
                  <a:cubicBezTo>
                    <a:pt x="16" y="36"/>
                    <a:pt x="22" y="42"/>
                    <a:pt x="29" y="42"/>
                  </a:cubicBezTo>
                  <a:cubicBezTo>
                    <a:pt x="36" y="42"/>
                    <a:pt x="42" y="36"/>
                    <a:pt x="42" y="29"/>
                  </a:cubicBezTo>
                  <a:cubicBezTo>
                    <a:pt x="42" y="22"/>
                    <a:pt x="36" y="16"/>
                    <a:pt x="2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330521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50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oline Icons &amp;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Isosceles Triangle 54"/>
          <p:cNvSpPr/>
          <p:nvPr userDrawn="1"/>
        </p:nvSpPr>
        <p:spPr>
          <a:xfrm rot="10800000">
            <a:off x="0" y="1958"/>
            <a:ext cx="9144000" cy="2983912"/>
          </a:xfrm>
          <a:custGeom>
            <a:avLst/>
            <a:gdLst/>
            <a:ahLst/>
            <a:cxnLst/>
            <a:rect l="l" t="t" r="r" b="b"/>
            <a:pathLst>
              <a:path w="9144000" h="2983912">
                <a:moveTo>
                  <a:pt x="9144000" y="2983912"/>
                </a:moveTo>
                <a:lnTo>
                  <a:pt x="0" y="2983912"/>
                </a:lnTo>
                <a:lnTo>
                  <a:pt x="0" y="198096"/>
                </a:lnTo>
                <a:lnTo>
                  <a:pt x="2020457" y="198096"/>
                </a:lnTo>
                <a:lnTo>
                  <a:pt x="2193790" y="0"/>
                </a:lnTo>
                <a:lnTo>
                  <a:pt x="2367123" y="198096"/>
                </a:lnTo>
                <a:lnTo>
                  <a:pt x="4398667" y="198096"/>
                </a:lnTo>
                <a:lnTo>
                  <a:pt x="4572000" y="0"/>
                </a:lnTo>
                <a:lnTo>
                  <a:pt x="4745333" y="198096"/>
                </a:lnTo>
                <a:lnTo>
                  <a:pt x="6768861" y="198096"/>
                </a:lnTo>
                <a:lnTo>
                  <a:pt x="6942194" y="0"/>
                </a:lnTo>
                <a:lnTo>
                  <a:pt x="7115527" y="198096"/>
                </a:lnTo>
                <a:lnTo>
                  <a:pt x="9144000" y="198096"/>
                </a:lnTo>
                <a:close/>
              </a:path>
            </a:pathLst>
          </a:custGeom>
          <a:gradFill flip="none" rotWithShape="0">
            <a:gsLst>
              <a:gs pos="0">
                <a:schemeClr val="accent1"/>
              </a:gs>
              <a:gs pos="66000">
                <a:schemeClr val="accent3"/>
              </a:gs>
              <a:gs pos="33000">
                <a:schemeClr val="accent2"/>
              </a:gs>
              <a:gs pos="100000">
                <a:schemeClr val="accent4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F679C-547F-4466-B8A9-3FF5A83B539F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C842-42E7-4698-A7BD-05AC1B5C2FE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Monoline Icons &amp; Text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900351" y="1555267"/>
            <a:ext cx="576865" cy="936681"/>
            <a:chOff x="5222875" y="2954338"/>
            <a:chExt cx="949326" cy="1541463"/>
          </a:xfrm>
        </p:grpSpPr>
        <p:sp>
          <p:nvSpPr>
            <p:cNvPr id="14" name="Freeform 60"/>
            <p:cNvSpPr>
              <a:spLocks noEditPoints="1"/>
            </p:cNvSpPr>
            <p:nvPr/>
          </p:nvSpPr>
          <p:spPr bwMode="auto">
            <a:xfrm>
              <a:off x="5576888" y="3246438"/>
              <a:ext cx="284163" cy="1249363"/>
            </a:xfrm>
            <a:custGeom>
              <a:avLst/>
              <a:gdLst>
                <a:gd name="T0" fmla="*/ 99 w 199"/>
                <a:gd name="T1" fmla="*/ 874 h 874"/>
                <a:gd name="T2" fmla="*/ 39 w 199"/>
                <a:gd name="T3" fmla="*/ 814 h 874"/>
                <a:gd name="T4" fmla="*/ 38 w 199"/>
                <a:gd name="T5" fmla="*/ 813 h 874"/>
                <a:gd name="T6" fmla="*/ 38 w 199"/>
                <a:gd name="T7" fmla="*/ 46 h 874"/>
                <a:gd name="T8" fmla="*/ 3 w 199"/>
                <a:gd name="T9" fmla="*/ 14 h 874"/>
                <a:gd name="T10" fmla="*/ 1 w 199"/>
                <a:gd name="T11" fmla="*/ 5 h 874"/>
                <a:gd name="T12" fmla="*/ 9 w 199"/>
                <a:gd name="T13" fmla="*/ 0 h 874"/>
                <a:gd name="T14" fmla="*/ 190 w 199"/>
                <a:gd name="T15" fmla="*/ 0 h 874"/>
                <a:gd name="T16" fmla="*/ 198 w 199"/>
                <a:gd name="T17" fmla="*/ 5 h 874"/>
                <a:gd name="T18" fmla="*/ 195 w 199"/>
                <a:gd name="T19" fmla="*/ 14 h 874"/>
                <a:gd name="T20" fmla="*/ 160 w 199"/>
                <a:gd name="T21" fmla="*/ 46 h 874"/>
                <a:gd name="T22" fmla="*/ 160 w 199"/>
                <a:gd name="T23" fmla="*/ 809 h 874"/>
                <a:gd name="T24" fmla="*/ 160 w 199"/>
                <a:gd name="T25" fmla="*/ 813 h 874"/>
                <a:gd name="T26" fmla="*/ 99 w 199"/>
                <a:gd name="T27" fmla="*/ 874 h 874"/>
                <a:gd name="T28" fmla="*/ 54 w 199"/>
                <a:gd name="T29" fmla="*/ 812 h 874"/>
                <a:gd name="T30" fmla="*/ 55 w 199"/>
                <a:gd name="T31" fmla="*/ 813 h 874"/>
                <a:gd name="T32" fmla="*/ 99 w 199"/>
                <a:gd name="T33" fmla="*/ 858 h 874"/>
                <a:gd name="T34" fmla="*/ 144 w 199"/>
                <a:gd name="T35" fmla="*/ 813 h 874"/>
                <a:gd name="T36" fmla="*/ 144 w 199"/>
                <a:gd name="T37" fmla="*/ 810 h 874"/>
                <a:gd name="T38" fmla="*/ 144 w 199"/>
                <a:gd name="T39" fmla="*/ 810 h 874"/>
                <a:gd name="T40" fmla="*/ 144 w 199"/>
                <a:gd name="T41" fmla="*/ 42 h 874"/>
                <a:gd name="T42" fmla="*/ 166 w 199"/>
                <a:gd name="T43" fmla="*/ 19 h 874"/>
                <a:gd name="T44" fmla="*/ 169 w 199"/>
                <a:gd name="T45" fmla="*/ 16 h 874"/>
                <a:gd name="T46" fmla="*/ 29 w 199"/>
                <a:gd name="T47" fmla="*/ 16 h 874"/>
                <a:gd name="T48" fmla="*/ 33 w 199"/>
                <a:gd name="T49" fmla="*/ 19 h 874"/>
                <a:gd name="T50" fmla="*/ 54 w 199"/>
                <a:gd name="T51" fmla="*/ 42 h 874"/>
                <a:gd name="T52" fmla="*/ 54 w 199"/>
                <a:gd name="T53" fmla="*/ 812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9" h="874">
                  <a:moveTo>
                    <a:pt x="99" y="874"/>
                  </a:moveTo>
                  <a:cubicBezTo>
                    <a:pt x="66" y="874"/>
                    <a:pt x="39" y="847"/>
                    <a:pt x="39" y="814"/>
                  </a:cubicBezTo>
                  <a:cubicBezTo>
                    <a:pt x="39" y="814"/>
                    <a:pt x="38" y="813"/>
                    <a:pt x="38" y="813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2" y="40"/>
                    <a:pt x="15" y="24"/>
                    <a:pt x="3" y="14"/>
                  </a:cubicBezTo>
                  <a:cubicBezTo>
                    <a:pt x="1" y="12"/>
                    <a:pt x="0" y="8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3" y="0"/>
                    <a:pt x="196" y="2"/>
                    <a:pt x="198" y="5"/>
                  </a:cubicBezTo>
                  <a:cubicBezTo>
                    <a:pt x="199" y="8"/>
                    <a:pt x="198" y="12"/>
                    <a:pt x="195" y="14"/>
                  </a:cubicBezTo>
                  <a:cubicBezTo>
                    <a:pt x="184" y="24"/>
                    <a:pt x="166" y="40"/>
                    <a:pt x="160" y="46"/>
                  </a:cubicBezTo>
                  <a:cubicBezTo>
                    <a:pt x="160" y="809"/>
                    <a:pt x="160" y="809"/>
                    <a:pt x="160" y="809"/>
                  </a:cubicBezTo>
                  <a:cubicBezTo>
                    <a:pt x="160" y="811"/>
                    <a:pt x="160" y="812"/>
                    <a:pt x="160" y="813"/>
                  </a:cubicBezTo>
                  <a:cubicBezTo>
                    <a:pt x="160" y="846"/>
                    <a:pt x="133" y="874"/>
                    <a:pt x="99" y="874"/>
                  </a:cubicBezTo>
                  <a:close/>
                  <a:moveTo>
                    <a:pt x="54" y="812"/>
                  </a:moveTo>
                  <a:cubicBezTo>
                    <a:pt x="55" y="812"/>
                    <a:pt x="55" y="812"/>
                    <a:pt x="55" y="813"/>
                  </a:cubicBezTo>
                  <a:cubicBezTo>
                    <a:pt x="55" y="838"/>
                    <a:pt x="75" y="858"/>
                    <a:pt x="99" y="858"/>
                  </a:cubicBezTo>
                  <a:cubicBezTo>
                    <a:pt x="124" y="858"/>
                    <a:pt x="144" y="838"/>
                    <a:pt x="144" y="813"/>
                  </a:cubicBezTo>
                  <a:cubicBezTo>
                    <a:pt x="144" y="812"/>
                    <a:pt x="144" y="811"/>
                    <a:pt x="144" y="810"/>
                  </a:cubicBezTo>
                  <a:cubicBezTo>
                    <a:pt x="144" y="810"/>
                    <a:pt x="144" y="810"/>
                    <a:pt x="144" y="810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44" y="39"/>
                    <a:pt x="144" y="39"/>
                    <a:pt x="166" y="19"/>
                  </a:cubicBezTo>
                  <a:cubicBezTo>
                    <a:pt x="167" y="18"/>
                    <a:pt x="168" y="17"/>
                    <a:pt x="16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1" y="17"/>
                    <a:pt x="32" y="18"/>
                    <a:pt x="33" y="19"/>
                  </a:cubicBezTo>
                  <a:cubicBezTo>
                    <a:pt x="54" y="39"/>
                    <a:pt x="54" y="39"/>
                    <a:pt x="54" y="42"/>
                  </a:cubicBezTo>
                  <a:lnTo>
                    <a:pt x="54" y="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1"/>
            <p:cNvSpPr>
              <a:spLocks/>
            </p:cNvSpPr>
            <p:nvPr/>
          </p:nvSpPr>
          <p:spPr bwMode="auto">
            <a:xfrm>
              <a:off x="5783263" y="4392613"/>
              <a:ext cx="22225" cy="28575"/>
            </a:xfrm>
            <a:custGeom>
              <a:avLst/>
              <a:gdLst>
                <a:gd name="T0" fmla="*/ 8 w 16"/>
                <a:gd name="T1" fmla="*/ 19 h 19"/>
                <a:gd name="T2" fmla="*/ 0 w 16"/>
                <a:gd name="T3" fmla="*/ 11 h 19"/>
                <a:gd name="T4" fmla="*/ 0 w 16"/>
                <a:gd name="T5" fmla="*/ 8 h 19"/>
                <a:gd name="T6" fmla="*/ 8 w 16"/>
                <a:gd name="T7" fmla="*/ 0 h 19"/>
                <a:gd name="T8" fmla="*/ 16 w 16"/>
                <a:gd name="T9" fmla="*/ 8 h 19"/>
                <a:gd name="T10" fmla="*/ 16 w 16"/>
                <a:gd name="T11" fmla="*/ 11 h 19"/>
                <a:gd name="T12" fmla="*/ 8 w 16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9">
                  <a:moveTo>
                    <a:pt x="8" y="19"/>
                  </a:moveTo>
                  <a:cubicBezTo>
                    <a:pt x="4" y="19"/>
                    <a:pt x="0" y="15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6" y="3"/>
                    <a:pt x="16" y="8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5"/>
                    <a:pt x="13" y="19"/>
                    <a:pt x="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2"/>
            <p:cNvSpPr>
              <a:spLocks noEditPoints="1"/>
            </p:cNvSpPr>
            <p:nvPr/>
          </p:nvSpPr>
          <p:spPr bwMode="auto">
            <a:xfrm>
              <a:off x="5919788" y="3324226"/>
              <a:ext cx="252413" cy="1095375"/>
            </a:xfrm>
            <a:custGeom>
              <a:avLst/>
              <a:gdLst>
                <a:gd name="T0" fmla="*/ 88 w 176"/>
                <a:gd name="T1" fmla="*/ 766 h 766"/>
                <a:gd name="T2" fmla="*/ 34 w 176"/>
                <a:gd name="T3" fmla="*/ 713 h 766"/>
                <a:gd name="T4" fmla="*/ 34 w 176"/>
                <a:gd name="T5" fmla="*/ 712 h 766"/>
                <a:gd name="T6" fmla="*/ 34 w 176"/>
                <a:gd name="T7" fmla="*/ 42 h 766"/>
                <a:gd name="T8" fmla="*/ 3 w 176"/>
                <a:gd name="T9" fmla="*/ 14 h 766"/>
                <a:gd name="T10" fmla="*/ 1 w 176"/>
                <a:gd name="T11" fmla="*/ 5 h 766"/>
                <a:gd name="T12" fmla="*/ 9 w 176"/>
                <a:gd name="T13" fmla="*/ 0 h 766"/>
                <a:gd name="T14" fmla="*/ 167 w 176"/>
                <a:gd name="T15" fmla="*/ 0 h 766"/>
                <a:gd name="T16" fmla="*/ 175 w 176"/>
                <a:gd name="T17" fmla="*/ 5 h 766"/>
                <a:gd name="T18" fmla="*/ 173 w 176"/>
                <a:gd name="T19" fmla="*/ 14 h 766"/>
                <a:gd name="T20" fmla="*/ 142 w 176"/>
                <a:gd name="T21" fmla="*/ 42 h 766"/>
                <a:gd name="T22" fmla="*/ 142 w 176"/>
                <a:gd name="T23" fmla="*/ 709 h 766"/>
                <a:gd name="T24" fmla="*/ 142 w 176"/>
                <a:gd name="T25" fmla="*/ 712 h 766"/>
                <a:gd name="T26" fmla="*/ 88 w 176"/>
                <a:gd name="T27" fmla="*/ 766 h 766"/>
                <a:gd name="T28" fmla="*/ 50 w 176"/>
                <a:gd name="T29" fmla="*/ 710 h 766"/>
                <a:gd name="T30" fmla="*/ 50 w 176"/>
                <a:gd name="T31" fmla="*/ 712 h 766"/>
                <a:gd name="T32" fmla="*/ 88 w 176"/>
                <a:gd name="T33" fmla="*/ 750 h 766"/>
                <a:gd name="T34" fmla="*/ 126 w 176"/>
                <a:gd name="T35" fmla="*/ 712 h 766"/>
                <a:gd name="T36" fmla="*/ 126 w 176"/>
                <a:gd name="T37" fmla="*/ 709 h 766"/>
                <a:gd name="T38" fmla="*/ 126 w 176"/>
                <a:gd name="T39" fmla="*/ 709 h 766"/>
                <a:gd name="T40" fmla="*/ 126 w 176"/>
                <a:gd name="T41" fmla="*/ 38 h 766"/>
                <a:gd name="T42" fmla="*/ 146 w 176"/>
                <a:gd name="T43" fmla="*/ 16 h 766"/>
                <a:gd name="T44" fmla="*/ 29 w 176"/>
                <a:gd name="T45" fmla="*/ 16 h 766"/>
                <a:gd name="T46" fmla="*/ 30 w 176"/>
                <a:gd name="T47" fmla="*/ 17 h 766"/>
                <a:gd name="T48" fmla="*/ 50 w 176"/>
                <a:gd name="T49" fmla="*/ 38 h 766"/>
                <a:gd name="T50" fmla="*/ 50 w 176"/>
                <a:gd name="T51" fmla="*/ 71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6" h="766">
                  <a:moveTo>
                    <a:pt x="88" y="766"/>
                  </a:moveTo>
                  <a:cubicBezTo>
                    <a:pt x="59" y="766"/>
                    <a:pt x="35" y="742"/>
                    <a:pt x="34" y="713"/>
                  </a:cubicBezTo>
                  <a:cubicBezTo>
                    <a:pt x="34" y="713"/>
                    <a:pt x="34" y="712"/>
                    <a:pt x="34" y="71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28" y="36"/>
                    <a:pt x="13" y="23"/>
                    <a:pt x="3" y="14"/>
                  </a:cubicBezTo>
                  <a:cubicBezTo>
                    <a:pt x="1" y="12"/>
                    <a:pt x="0" y="8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71" y="0"/>
                    <a:pt x="174" y="2"/>
                    <a:pt x="175" y="5"/>
                  </a:cubicBezTo>
                  <a:cubicBezTo>
                    <a:pt x="176" y="8"/>
                    <a:pt x="175" y="12"/>
                    <a:pt x="173" y="14"/>
                  </a:cubicBezTo>
                  <a:cubicBezTo>
                    <a:pt x="163" y="23"/>
                    <a:pt x="148" y="36"/>
                    <a:pt x="142" y="42"/>
                  </a:cubicBezTo>
                  <a:cubicBezTo>
                    <a:pt x="142" y="709"/>
                    <a:pt x="142" y="709"/>
                    <a:pt x="142" y="709"/>
                  </a:cubicBezTo>
                  <a:cubicBezTo>
                    <a:pt x="142" y="710"/>
                    <a:pt x="142" y="711"/>
                    <a:pt x="142" y="712"/>
                  </a:cubicBezTo>
                  <a:cubicBezTo>
                    <a:pt x="142" y="742"/>
                    <a:pt x="118" y="766"/>
                    <a:pt x="88" y="766"/>
                  </a:cubicBezTo>
                  <a:close/>
                  <a:moveTo>
                    <a:pt x="50" y="710"/>
                  </a:moveTo>
                  <a:cubicBezTo>
                    <a:pt x="50" y="711"/>
                    <a:pt x="50" y="711"/>
                    <a:pt x="50" y="712"/>
                  </a:cubicBezTo>
                  <a:cubicBezTo>
                    <a:pt x="50" y="733"/>
                    <a:pt x="67" y="750"/>
                    <a:pt x="88" y="750"/>
                  </a:cubicBezTo>
                  <a:cubicBezTo>
                    <a:pt x="109" y="750"/>
                    <a:pt x="126" y="733"/>
                    <a:pt x="126" y="712"/>
                  </a:cubicBezTo>
                  <a:cubicBezTo>
                    <a:pt x="126" y="711"/>
                    <a:pt x="126" y="710"/>
                    <a:pt x="126" y="709"/>
                  </a:cubicBezTo>
                  <a:cubicBezTo>
                    <a:pt x="126" y="709"/>
                    <a:pt x="126" y="709"/>
                    <a:pt x="126" y="709"/>
                  </a:cubicBezTo>
                  <a:cubicBezTo>
                    <a:pt x="126" y="38"/>
                    <a:pt x="126" y="38"/>
                    <a:pt x="126" y="38"/>
                  </a:cubicBezTo>
                  <a:cubicBezTo>
                    <a:pt x="126" y="35"/>
                    <a:pt x="126" y="34"/>
                    <a:pt x="146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50" y="34"/>
                    <a:pt x="50" y="34"/>
                    <a:pt x="50" y="38"/>
                  </a:cubicBezTo>
                  <a:lnTo>
                    <a:pt x="50" y="7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3"/>
            <p:cNvSpPr>
              <a:spLocks/>
            </p:cNvSpPr>
            <p:nvPr/>
          </p:nvSpPr>
          <p:spPr bwMode="auto">
            <a:xfrm>
              <a:off x="6100763" y="4325938"/>
              <a:ext cx="22225" cy="26988"/>
            </a:xfrm>
            <a:custGeom>
              <a:avLst/>
              <a:gdLst>
                <a:gd name="T0" fmla="*/ 8 w 16"/>
                <a:gd name="T1" fmla="*/ 19 h 19"/>
                <a:gd name="T2" fmla="*/ 0 w 16"/>
                <a:gd name="T3" fmla="*/ 11 h 19"/>
                <a:gd name="T4" fmla="*/ 0 w 16"/>
                <a:gd name="T5" fmla="*/ 8 h 19"/>
                <a:gd name="T6" fmla="*/ 8 w 16"/>
                <a:gd name="T7" fmla="*/ 0 h 19"/>
                <a:gd name="T8" fmla="*/ 16 w 16"/>
                <a:gd name="T9" fmla="*/ 8 h 19"/>
                <a:gd name="T10" fmla="*/ 16 w 16"/>
                <a:gd name="T11" fmla="*/ 11 h 19"/>
                <a:gd name="T12" fmla="*/ 8 w 16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9">
                  <a:moveTo>
                    <a:pt x="8" y="19"/>
                  </a:moveTo>
                  <a:cubicBezTo>
                    <a:pt x="4" y="19"/>
                    <a:pt x="0" y="15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3" y="0"/>
                    <a:pt x="16" y="3"/>
                    <a:pt x="16" y="8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5"/>
                    <a:pt x="13" y="19"/>
                    <a:pt x="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4"/>
            <p:cNvSpPr>
              <a:spLocks noEditPoints="1"/>
            </p:cNvSpPr>
            <p:nvPr/>
          </p:nvSpPr>
          <p:spPr bwMode="auto">
            <a:xfrm>
              <a:off x="5276850" y="3324226"/>
              <a:ext cx="252413" cy="1095375"/>
            </a:xfrm>
            <a:custGeom>
              <a:avLst/>
              <a:gdLst>
                <a:gd name="T0" fmla="*/ 89 w 176"/>
                <a:gd name="T1" fmla="*/ 766 h 766"/>
                <a:gd name="T2" fmla="*/ 34 w 176"/>
                <a:gd name="T3" fmla="*/ 713 h 766"/>
                <a:gd name="T4" fmla="*/ 34 w 176"/>
                <a:gd name="T5" fmla="*/ 712 h 766"/>
                <a:gd name="T6" fmla="*/ 34 w 176"/>
                <a:gd name="T7" fmla="*/ 42 h 766"/>
                <a:gd name="T8" fmla="*/ 4 w 176"/>
                <a:gd name="T9" fmla="*/ 14 h 766"/>
                <a:gd name="T10" fmla="*/ 2 w 176"/>
                <a:gd name="T11" fmla="*/ 5 h 766"/>
                <a:gd name="T12" fmla="*/ 9 w 176"/>
                <a:gd name="T13" fmla="*/ 0 h 766"/>
                <a:gd name="T14" fmla="*/ 168 w 176"/>
                <a:gd name="T15" fmla="*/ 0 h 766"/>
                <a:gd name="T16" fmla="*/ 175 w 176"/>
                <a:gd name="T17" fmla="*/ 5 h 766"/>
                <a:gd name="T18" fmla="*/ 173 w 176"/>
                <a:gd name="T19" fmla="*/ 14 h 766"/>
                <a:gd name="T20" fmla="*/ 143 w 176"/>
                <a:gd name="T21" fmla="*/ 42 h 766"/>
                <a:gd name="T22" fmla="*/ 143 w 176"/>
                <a:gd name="T23" fmla="*/ 709 h 766"/>
                <a:gd name="T24" fmla="*/ 143 w 176"/>
                <a:gd name="T25" fmla="*/ 712 h 766"/>
                <a:gd name="T26" fmla="*/ 89 w 176"/>
                <a:gd name="T27" fmla="*/ 766 h 766"/>
                <a:gd name="T28" fmla="*/ 50 w 176"/>
                <a:gd name="T29" fmla="*/ 710 h 766"/>
                <a:gd name="T30" fmla="*/ 50 w 176"/>
                <a:gd name="T31" fmla="*/ 712 h 766"/>
                <a:gd name="T32" fmla="*/ 89 w 176"/>
                <a:gd name="T33" fmla="*/ 750 h 766"/>
                <a:gd name="T34" fmla="*/ 127 w 176"/>
                <a:gd name="T35" fmla="*/ 712 h 766"/>
                <a:gd name="T36" fmla="*/ 127 w 176"/>
                <a:gd name="T37" fmla="*/ 709 h 766"/>
                <a:gd name="T38" fmla="*/ 127 w 176"/>
                <a:gd name="T39" fmla="*/ 709 h 766"/>
                <a:gd name="T40" fmla="*/ 127 w 176"/>
                <a:gd name="T41" fmla="*/ 38 h 766"/>
                <a:gd name="T42" fmla="*/ 147 w 176"/>
                <a:gd name="T43" fmla="*/ 16 h 766"/>
                <a:gd name="T44" fmla="*/ 30 w 176"/>
                <a:gd name="T45" fmla="*/ 16 h 766"/>
                <a:gd name="T46" fmla="*/ 50 w 176"/>
                <a:gd name="T47" fmla="*/ 38 h 766"/>
                <a:gd name="T48" fmla="*/ 50 w 176"/>
                <a:gd name="T49" fmla="*/ 71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6" h="766">
                  <a:moveTo>
                    <a:pt x="89" y="766"/>
                  </a:moveTo>
                  <a:cubicBezTo>
                    <a:pt x="59" y="766"/>
                    <a:pt x="35" y="742"/>
                    <a:pt x="34" y="713"/>
                  </a:cubicBezTo>
                  <a:cubicBezTo>
                    <a:pt x="34" y="713"/>
                    <a:pt x="34" y="712"/>
                    <a:pt x="34" y="71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28" y="36"/>
                    <a:pt x="13" y="23"/>
                    <a:pt x="4" y="14"/>
                  </a:cubicBezTo>
                  <a:cubicBezTo>
                    <a:pt x="1" y="12"/>
                    <a:pt x="0" y="8"/>
                    <a:pt x="2" y="5"/>
                  </a:cubicBezTo>
                  <a:cubicBezTo>
                    <a:pt x="3" y="2"/>
                    <a:pt x="6" y="0"/>
                    <a:pt x="9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71" y="0"/>
                    <a:pt x="174" y="2"/>
                    <a:pt x="175" y="5"/>
                  </a:cubicBezTo>
                  <a:cubicBezTo>
                    <a:pt x="176" y="8"/>
                    <a:pt x="176" y="12"/>
                    <a:pt x="173" y="14"/>
                  </a:cubicBezTo>
                  <a:cubicBezTo>
                    <a:pt x="163" y="23"/>
                    <a:pt x="148" y="36"/>
                    <a:pt x="143" y="42"/>
                  </a:cubicBezTo>
                  <a:cubicBezTo>
                    <a:pt x="143" y="709"/>
                    <a:pt x="143" y="709"/>
                    <a:pt x="143" y="709"/>
                  </a:cubicBezTo>
                  <a:cubicBezTo>
                    <a:pt x="143" y="710"/>
                    <a:pt x="143" y="711"/>
                    <a:pt x="143" y="712"/>
                  </a:cubicBezTo>
                  <a:cubicBezTo>
                    <a:pt x="143" y="742"/>
                    <a:pt x="118" y="766"/>
                    <a:pt x="89" y="766"/>
                  </a:cubicBezTo>
                  <a:close/>
                  <a:moveTo>
                    <a:pt x="50" y="710"/>
                  </a:moveTo>
                  <a:cubicBezTo>
                    <a:pt x="50" y="711"/>
                    <a:pt x="50" y="711"/>
                    <a:pt x="50" y="712"/>
                  </a:cubicBezTo>
                  <a:cubicBezTo>
                    <a:pt x="50" y="733"/>
                    <a:pt x="67" y="750"/>
                    <a:pt x="89" y="750"/>
                  </a:cubicBezTo>
                  <a:cubicBezTo>
                    <a:pt x="110" y="750"/>
                    <a:pt x="127" y="733"/>
                    <a:pt x="127" y="712"/>
                  </a:cubicBezTo>
                  <a:cubicBezTo>
                    <a:pt x="127" y="711"/>
                    <a:pt x="127" y="710"/>
                    <a:pt x="127" y="709"/>
                  </a:cubicBezTo>
                  <a:cubicBezTo>
                    <a:pt x="127" y="709"/>
                    <a:pt x="127" y="709"/>
                    <a:pt x="127" y="709"/>
                  </a:cubicBezTo>
                  <a:cubicBezTo>
                    <a:pt x="127" y="38"/>
                    <a:pt x="127" y="38"/>
                    <a:pt x="127" y="38"/>
                  </a:cubicBezTo>
                  <a:cubicBezTo>
                    <a:pt x="127" y="35"/>
                    <a:pt x="127" y="34"/>
                    <a:pt x="147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50" y="34"/>
                    <a:pt x="50" y="35"/>
                    <a:pt x="50" y="38"/>
                  </a:cubicBezTo>
                  <a:lnTo>
                    <a:pt x="50" y="7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5"/>
            <p:cNvSpPr>
              <a:spLocks/>
            </p:cNvSpPr>
            <p:nvPr/>
          </p:nvSpPr>
          <p:spPr bwMode="auto">
            <a:xfrm>
              <a:off x="5459413" y="4325938"/>
              <a:ext cx="22225" cy="26988"/>
            </a:xfrm>
            <a:custGeom>
              <a:avLst/>
              <a:gdLst>
                <a:gd name="T0" fmla="*/ 8 w 16"/>
                <a:gd name="T1" fmla="*/ 19 h 19"/>
                <a:gd name="T2" fmla="*/ 0 w 16"/>
                <a:gd name="T3" fmla="*/ 11 h 19"/>
                <a:gd name="T4" fmla="*/ 0 w 16"/>
                <a:gd name="T5" fmla="*/ 8 h 19"/>
                <a:gd name="T6" fmla="*/ 8 w 16"/>
                <a:gd name="T7" fmla="*/ 0 h 19"/>
                <a:gd name="T8" fmla="*/ 16 w 16"/>
                <a:gd name="T9" fmla="*/ 8 h 19"/>
                <a:gd name="T10" fmla="*/ 16 w 16"/>
                <a:gd name="T11" fmla="*/ 11 h 19"/>
                <a:gd name="T12" fmla="*/ 8 w 16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9">
                  <a:moveTo>
                    <a:pt x="8" y="19"/>
                  </a:moveTo>
                  <a:cubicBezTo>
                    <a:pt x="3" y="19"/>
                    <a:pt x="0" y="15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5"/>
                    <a:pt x="12" y="19"/>
                    <a:pt x="8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6"/>
            <p:cNvSpPr>
              <a:spLocks noEditPoints="1"/>
            </p:cNvSpPr>
            <p:nvPr/>
          </p:nvSpPr>
          <p:spPr bwMode="auto">
            <a:xfrm>
              <a:off x="5705475" y="2997201"/>
              <a:ext cx="155575" cy="153988"/>
            </a:xfrm>
            <a:custGeom>
              <a:avLst/>
              <a:gdLst>
                <a:gd name="T0" fmla="*/ 54 w 108"/>
                <a:gd name="T1" fmla="*/ 108 h 108"/>
                <a:gd name="T2" fmla="*/ 108 w 108"/>
                <a:gd name="T3" fmla="*/ 54 h 108"/>
                <a:gd name="T4" fmla="*/ 54 w 108"/>
                <a:gd name="T5" fmla="*/ 0 h 108"/>
                <a:gd name="T6" fmla="*/ 0 w 108"/>
                <a:gd name="T7" fmla="*/ 54 h 108"/>
                <a:gd name="T8" fmla="*/ 54 w 108"/>
                <a:gd name="T9" fmla="*/ 108 h 108"/>
                <a:gd name="T10" fmla="*/ 54 w 108"/>
                <a:gd name="T11" fmla="*/ 17 h 108"/>
                <a:gd name="T12" fmla="*/ 91 w 108"/>
                <a:gd name="T13" fmla="*/ 54 h 108"/>
                <a:gd name="T14" fmla="*/ 54 w 108"/>
                <a:gd name="T15" fmla="*/ 91 h 108"/>
                <a:gd name="T16" fmla="*/ 18 w 108"/>
                <a:gd name="T17" fmla="*/ 54 h 108"/>
                <a:gd name="T18" fmla="*/ 54 w 108"/>
                <a:gd name="T19" fmla="*/ 1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84" y="108"/>
                    <a:pt x="108" y="84"/>
                    <a:pt x="108" y="54"/>
                  </a:cubicBezTo>
                  <a:cubicBezTo>
                    <a:pt x="108" y="24"/>
                    <a:pt x="84" y="0"/>
                    <a:pt x="54" y="0"/>
                  </a:cubicBezTo>
                  <a:cubicBezTo>
                    <a:pt x="25" y="0"/>
                    <a:pt x="0" y="24"/>
                    <a:pt x="0" y="54"/>
                  </a:cubicBezTo>
                  <a:cubicBezTo>
                    <a:pt x="0" y="84"/>
                    <a:pt x="25" y="108"/>
                    <a:pt x="54" y="108"/>
                  </a:cubicBezTo>
                  <a:close/>
                  <a:moveTo>
                    <a:pt x="54" y="17"/>
                  </a:moveTo>
                  <a:cubicBezTo>
                    <a:pt x="75" y="17"/>
                    <a:pt x="91" y="34"/>
                    <a:pt x="91" y="54"/>
                  </a:cubicBezTo>
                  <a:cubicBezTo>
                    <a:pt x="91" y="74"/>
                    <a:pt x="75" y="91"/>
                    <a:pt x="54" y="91"/>
                  </a:cubicBezTo>
                  <a:cubicBezTo>
                    <a:pt x="34" y="91"/>
                    <a:pt x="18" y="74"/>
                    <a:pt x="18" y="54"/>
                  </a:cubicBezTo>
                  <a:cubicBezTo>
                    <a:pt x="18" y="34"/>
                    <a:pt x="34" y="17"/>
                    <a:pt x="54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7"/>
            <p:cNvSpPr>
              <a:spLocks noEditPoints="1"/>
            </p:cNvSpPr>
            <p:nvPr/>
          </p:nvSpPr>
          <p:spPr bwMode="auto">
            <a:xfrm>
              <a:off x="6073775" y="3073401"/>
              <a:ext cx="73025" cy="73025"/>
            </a:xfrm>
            <a:custGeom>
              <a:avLst/>
              <a:gdLst>
                <a:gd name="T0" fmla="*/ 26 w 51"/>
                <a:gd name="T1" fmla="*/ 52 h 52"/>
                <a:gd name="T2" fmla="*/ 51 w 51"/>
                <a:gd name="T3" fmla="*/ 26 h 52"/>
                <a:gd name="T4" fmla="*/ 26 w 51"/>
                <a:gd name="T5" fmla="*/ 0 h 52"/>
                <a:gd name="T6" fmla="*/ 0 w 51"/>
                <a:gd name="T7" fmla="*/ 26 h 52"/>
                <a:gd name="T8" fmla="*/ 26 w 51"/>
                <a:gd name="T9" fmla="*/ 52 h 52"/>
                <a:gd name="T10" fmla="*/ 26 w 51"/>
                <a:gd name="T11" fmla="*/ 11 h 52"/>
                <a:gd name="T12" fmla="*/ 41 w 51"/>
                <a:gd name="T13" fmla="*/ 26 h 52"/>
                <a:gd name="T14" fmla="*/ 26 w 51"/>
                <a:gd name="T15" fmla="*/ 41 h 52"/>
                <a:gd name="T16" fmla="*/ 26 w 51"/>
                <a:gd name="T17" fmla="*/ 41 h 52"/>
                <a:gd name="T18" fmla="*/ 11 w 51"/>
                <a:gd name="T19" fmla="*/ 26 h 52"/>
                <a:gd name="T20" fmla="*/ 26 w 51"/>
                <a:gd name="T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26" y="52"/>
                  </a:moveTo>
                  <a:cubicBezTo>
                    <a:pt x="40" y="52"/>
                    <a:pt x="51" y="40"/>
                    <a:pt x="51" y="26"/>
                  </a:cubicBezTo>
                  <a:cubicBezTo>
                    <a:pt x="51" y="12"/>
                    <a:pt x="40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lose/>
                  <a:moveTo>
                    <a:pt x="26" y="11"/>
                  </a:moveTo>
                  <a:cubicBezTo>
                    <a:pt x="34" y="11"/>
                    <a:pt x="41" y="18"/>
                    <a:pt x="41" y="26"/>
                  </a:cubicBezTo>
                  <a:cubicBezTo>
                    <a:pt x="41" y="34"/>
                    <a:pt x="34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18" y="41"/>
                    <a:pt x="11" y="34"/>
                    <a:pt x="11" y="26"/>
                  </a:cubicBezTo>
                  <a:cubicBezTo>
                    <a:pt x="11" y="18"/>
                    <a:pt x="18" y="11"/>
                    <a:pt x="26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8"/>
            <p:cNvSpPr>
              <a:spLocks noEditPoints="1"/>
            </p:cNvSpPr>
            <p:nvPr/>
          </p:nvSpPr>
          <p:spPr bwMode="auto">
            <a:xfrm>
              <a:off x="5892800" y="2954338"/>
              <a:ext cx="60325" cy="60325"/>
            </a:xfrm>
            <a:custGeom>
              <a:avLst/>
              <a:gdLst>
                <a:gd name="T0" fmla="*/ 21 w 42"/>
                <a:gd name="T1" fmla="*/ 42 h 42"/>
                <a:gd name="T2" fmla="*/ 42 w 42"/>
                <a:gd name="T3" fmla="*/ 21 h 42"/>
                <a:gd name="T4" fmla="*/ 21 w 42"/>
                <a:gd name="T5" fmla="*/ 0 h 42"/>
                <a:gd name="T6" fmla="*/ 0 w 42"/>
                <a:gd name="T7" fmla="*/ 21 h 42"/>
                <a:gd name="T8" fmla="*/ 21 w 42"/>
                <a:gd name="T9" fmla="*/ 42 h 42"/>
                <a:gd name="T10" fmla="*/ 21 w 42"/>
                <a:gd name="T11" fmla="*/ 9 h 42"/>
                <a:gd name="T12" fmla="*/ 33 w 42"/>
                <a:gd name="T13" fmla="*/ 21 h 42"/>
                <a:gd name="T14" fmla="*/ 21 w 42"/>
                <a:gd name="T15" fmla="*/ 33 h 42"/>
                <a:gd name="T16" fmla="*/ 9 w 42"/>
                <a:gd name="T17" fmla="*/ 21 h 42"/>
                <a:gd name="T18" fmla="*/ 21 w 42"/>
                <a:gd name="T19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cubicBezTo>
                    <a:pt x="33" y="42"/>
                    <a:pt x="42" y="33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2"/>
                    <a:pt x="21" y="42"/>
                  </a:cubicBezTo>
                  <a:close/>
                  <a:moveTo>
                    <a:pt x="21" y="9"/>
                  </a:moveTo>
                  <a:cubicBezTo>
                    <a:pt x="28" y="9"/>
                    <a:pt x="33" y="14"/>
                    <a:pt x="33" y="21"/>
                  </a:cubicBezTo>
                  <a:cubicBezTo>
                    <a:pt x="33" y="28"/>
                    <a:pt x="28" y="33"/>
                    <a:pt x="21" y="33"/>
                  </a:cubicBezTo>
                  <a:cubicBezTo>
                    <a:pt x="15" y="33"/>
                    <a:pt x="9" y="28"/>
                    <a:pt x="9" y="21"/>
                  </a:cubicBezTo>
                  <a:cubicBezTo>
                    <a:pt x="9" y="14"/>
                    <a:pt x="15" y="9"/>
                    <a:pt x="21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9"/>
            <p:cNvSpPr>
              <a:spLocks noEditPoints="1"/>
            </p:cNvSpPr>
            <p:nvPr/>
          </p:nvSpPr>
          <p:spPr bwMode="auto">
            <a:xfrm>
              <a:off x="5410200" y="3073401"/>
              <a:ext cx="74613" cy="73025"/>
            </a:xfrm>
            <a:custGeom>
              <a:avLst/>
              <a:gdLst>
                <a:gd name="T0" fmla="*/ 26 w 52"/>
                <a:gd name="T1" fmla="*/ 52 h 52"/>
                <a:gd name="T2" fmla="*/ 52 w 52"/>
                <a:gd name="T3" fmla="*/ 26 h 52"/>
                <a:gd name="T4" fmla="*/ 26 w 52"/>
                <a:gd name="T5" fmla="*/ 0 h 52"/>
                <a:gd name="T6" fmla="*/ 0 w 52"/>
                <a:gd name="T7" fmla="*/ 26 h 52"/>
                <a:gd name="T8" fmla="*/ 26 w 52"/>
                <a:gd name="T9" fmla="*/ 52 h 52"/>
                <a:gd name="T10" fmla="*/ 26 w 52"/>
                <a:gd name="T11" fmla="*/ 11 h 52"/>
                <a:gd name="T12" fmla="*/ 41 w 52"/>
                <a:gd name="T13" fmla="*/ 26 h 52"/>
                <a:gd name="T14" fmla="*/ 26 w 52"/>
                <a:gd name="T15" fmla="*/ 41 h 52"/>
                <a:gd name="T16" fmla="*/ 26 w 52"/>
                <a:gd name="T17" fmla="*/ 41 h 52"/>
                <a:gd name="T18" fmla="*/ 11 w 52"/>
                <a:gd name="T19" fmla="*/ 26 h 52"/>
                <a:gd name="T20" fmla="*/ 26 w 52"/>
                <a:gd name="T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40" y="52"/>
                    <a:pt x="52" y="40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lose/>
                  <a:moveTo>
                    <a:pt x="26" y="11"/>
                  </a:moveTo>
                  <a:cubicBezTo>
                    <a:pt x="34" y="11"/>
                    <a:pt x="41" y="18"/>
                    <a:pt x="41" y="26"/>
                  </a:cubicBezTo>
                  <a:cubicBezTo>
                    <a:pt x="41" y="34"/>
                    <a:pt x="34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18" y="41"/>
                    <a:pt x="11" y="34"/>
                    <a:pt x="11" y="26"/>
                  </a:cubicBezTo>
                  <a:cubicBezTo>
                    <a:pt x="11" y="18"/>
                    <a:pt x="18" y="11"/>
                    <a:pt x="26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70"/>
            <p:cNvSpPr>
              <a:spLocks noEditPoints="1"/>
            </p:cNvSpPr>
            <p:nvPr/>
          </p:nvSpPr>
          <p:spPr bwMode="auto">
            <a:xfrm>
              <a:off x="5222875" y="2954338"/>
              <a:ext cx="60325" cy="60325"/>
            </a:xfrm>
            <a:custGeom>
              <a:avLst/>
              <a:gdLst>
                <a:gd name="T0" fmla="*/ 21 w 42"/>
                <a:gd name="T1" fmla="*/ 42 h 42"/>
                <a:gd name="T2" fmla="*/ 42 w 42"/>
                <a:gd name="T3" fmla="*/ 21 h 42"/>
                <a:gd name="T4" fmla="*/ 21 w 42"/>
                <a:gd name="T5" fmla="*/ 0 h 42"/>
                <a:gd name="T6" fmla="*/ 0 w 42"/>
                <a:gd name="T7" fmla="*/ 21 h 42"/>
                <a:gd name="T8" fmla="*/ 21 w 42"/>
                <a:gd name="T9" fmla="*/ 42 h 42"/>
                <a:gd name="T10" fmla="*/ 21 w 42"/>
                <a:gd name="T11" fmla="*/ 9 h 42"/>
                <a:gd name="T12" fmla="*/ 33 w 42"/>
                <a:gd name="T13" fmla="*/ 21 h 42"/>
                <a:gd name="T14" fmla="*/ 21 w 42"/>
                <a:gd name="T15" fmla="*/ 33 h 42"/>
                <a:gd name="T16" fmla="*/ 9 w 42"/>
                <a:gd name="T17" fmla="*/ 21 h 42"/>
                <a:gd name="T18" fmla="*/ 21 w 42"/>
                <a:gd name="T19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cubicBezTo>
                    <a:pt x="33" y="42"/>
                    <a:pt x="42" y="33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2"/>
                    <a:pt x="21" y="42"/>
                  </a:cubicBezTo>
                  <a:close/>
                  <a:moveTo>
                    <a:pt x="21" y="9"/>
                  </a:moveTo>
                  <a:cubicBezTo>
                    <a:pt x="28" y="9"/>
                    <a:pt x="33" y="14"/>
                    <a:pt x="33" y="21"/>
                  </a:cubicBezTo>
                  <a:cubicBezTo>
                    <a:pt x="33" y="28"/>
                    <a:pt x="28" y="33"/>
                    <a:pt x="21" y="33"/>
                  </a:cubicBezTo>
                  <a:cubicBezTo>
                    <a:pt x="15" y="33"/>
                    <a:pt x="9" y="28"/>
                    <a:pt x="9" y="21"/>
                  </a:cubicBezTo>
                  <a:cubicBezTo>
                    <a:pt x="9" y="14"/>
                    <a:pt x="15" y="9"/>
                    <a:pt x="21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Group 24"/>
          <p:cNvGrpSpPr/>
          <p:nvPr userDrawn="1"/>
        </p:nvGrpSpPr>
        <p:grpSpPr>
          <a:xfrm>
            <a:off x="4210252" y="1563884"/>
            <a:ext cx="639090" cy="897132"/>
            <a:chOff x="546887" y="682626"/>
            <a:chExt cx="1051726" cy="1476375"/>
          </a:xfrm>
        </p:grpSpPr>
        <p:sp>
          <p:nvSpPr>
            <p:cNvPr id="27" name="Freeform 233"/>
            <p:cNvSpPr>
              <a:spLocks noEditPoints="1"/>
            </p:cNvSpPr>
            <p:nvPr/>
          </p:nvSpPr>
          <p:spPr bwMode="auto">
            <a:xfrm>
              <a:off x="546887" y="682626"/>
              <a:ext cx="595313" cy="1476375"/>
            </a:xfrm>
            <a:custGeom>
              <a:avLst/>
              <a:gdLst>
                <a:gd name="T0" fmla="*/ 227 w 417"/>
                <a:gd name="T1" fmla="*/ 1033 h 1033"/>
                <a:gd name="T2" fmla="*/ 190 w 417"/>
                <a:gd name="T3" fmla="*/ 1033 h 1033"/>
                <a:gd name="T4" fmla="*/ 123 w 417"/>
                <a:gd name="T5" fmla="*/ 966 h 1033"/>
                <a:gd name="T6" fmla="*/ 138 w 417"/>
                <a:gd name="T7" fmla="*/ 332 h 1033"/>
                <a:gd name="T8" fmla="*/ 0 w 417"/>
                <a:gd name="T9" fmla="*/ 154 h 1033"/>
                <a:gd name="T10" fmla="*/ 102 w 417"/>
                <a:gd name="T11" fmla="*/ 3 h 1033"/>
                <a:gd name="T12" fmla="*/ 105 w 417"/>
                <a:gd name="T13" fmla="*/ 0 h 1033"/>
                <a:gd name="T14" fmla="*/ 130 w 417"/>
                <a:gd name="T15" fmla="*/ 0 h 1033"/>
                <a:gd name="T16" fmla="*/ 130 w 417"/>
                <a:gd name="T17" fmla="*/ 123 h 1033"/>
                <a:gd name="T18" fmla="*/ 169 w 417"/>
                <a:gd name="T19" fmla="*/ 183 h 1033"/>
                <a:gd name="T20" fmla="*/ 248 w 417"/>
                <a:gd name="T21" fmla="*/ 183 h 1033"/>
                <a:gd name="T22" fmla="*/ 288 w 417"/>
                <a:gd name="T23" fmla="*/ 123 h 1033"/>
                <a:gd name="T24" fmla="*/ 288 w 417"/>
                <a:gd name="T25" fmla="*/ 0 h 1033"/>
                <a:gd name="T26" fmla="*/ 312 w 417"/>
                <a:gd name="T27" fmla="*/ 0 h 1033"/>
                <a:gd name="T28" fmla="*/ 315 w 417"/>
                <a:gd name="T29" fmla="*/ 3 h 1033"/>
                <a:gd name="T30" fmla="*/ 417 w 417"/>
                <a:gd name="T31" fmla="*/ 154 h 1033"/>
                <a:gd name="T32" fmla="*/ 279 w 417"/>
                <a:gd name="T33" fmla="*/ 332 h 1033"/>
                <a:gd name="T34" fmla="*/ 294 w 417"/>
                <a:gd name="T35" fmla="*/ 966 h 1033"/>
                <a:gd name="T36" fmla="*/ 227 w 417"/>
                <a:gd name="T37" fmla="*/ 1033 h 1033"/>
                <a:gd name="T38" fmla="*/ 149 w 417"/>
                <a:gd name="T39" fmla="*/ 320 h 1033"/>
                <a:gd name="T40" fmla="*/ 149 w 417"/>
                <a:gd name="T41" fmla="*/ 320 h 1033"/>
                <a:gd name="T42" fmla="*/ 152 w 417"/>
                <a:gd name="T43" fmla="*/ 322 h 1033"/>
                <a:gd name="T44" fmla="*/ 153 w 417"/>
                <a:gd name="T45" fmla="*/ 429 h 1033"/>
                <a:gd name="T46" fmla="*/ 148 w 417"/>
                <a:gd name="T47" fmla="*/ 648 h 1033"/>
                <a:gd name="T48" fmla="*/ 139 w 417"/>
                <a:gd name="T49" fmla="*/ 966 h 1033"/>
                <a:gd name="T50" fmla="*/ 190 w 417"/>
                <a:gd name="T51" fmla="*/ 1017 h 1033"/>
                <a:gd name="T52" fmla="*/ 227 w 417"/>
                <a:gd name="T53" fmla="*/ 1017 h 1033"/>
                <a:gd name="T54" fmla="*/ 278 w 417"/>
                <a:gd name="T55" fmla="*/ 966 h 1033"/>
                <a:gd name="T56" fmla="*/ 270 w 417"/>
                <a:gd name="T57" fmla="*/ 648 h 1033"/>
                <a:gd name="T58" fmla="*/ 264 w 417"/>
                <a:gd name="T59" fmla="*/ 429 h 1033"/>
                <a:gd name="T60" fmla="*/ 266 w 417"/>
                <a:gd name="T61" fmla="*/ 322 h 1033"/>
                <a:gd name="T62" fmla="*/ 268 w 417"/>
                <a:gd name="T63" fmla="*/ 320 h 1033"/>
                <a:gd name="T64" fmla="*/ 401 w 417"/>
                <a:gd name="T65" fmla="*/ 154 h 1033"/>
                <a:gd name="T66" fmla="*/ 305 w 417"/>
                <a:gd name="T67" fmla="*/ 16 h 1033"/>
                <a:gd name="T68" fmla="*/ 304 w 417"/>
                <a:gd name="T69" fmla="*/ 16 h 1033"/>
                <a:gd name="T70" fmla="*/ 304 w 417"/>
                <a:gd name="T71" fmla="*/ 128 h 1033"/>
                <a:gd name="T72" fmla="*/ 256 w 417"/>
                <a:gd name="T73" fmla="*/ 199 h 1033"/>
                <a:gd name="T74" fmla="*/ 161 w 417"/>
                <a:gd name="T75" fmla="*/ 199 h 1033"/>
                <a:gd name="T76" fmla="*/ 114 w 417"/>
                <a:gd name="T77" fmla="*/ 128 h 1033"/>
                <a:gd name="T78" fmla="*/ 114 w 417"/>
                <a:gd name="T79" fmla="*/ 16 h 1033"/>
                <a:gd name="T80" fmla="*/ 112 w 417"/>
                <a:gd name="T81" fmla="*/ 16 h 1033"/>
                <a:gd name="T82" fmla="*/ 16 w 417"/>
                <a:gd name="T83" fmla="*/ 154 h 1033"/>
                <a:gd name="T84" fmla="*/ 149 w 417"/>
                <a:gd name="T85" fmla="*/ 320 h 1033"/>
                <a:gd name="T86" fmla="*/ 209 w 417"/>
                <a:gd name="T87" fmla="*/ 995 h 1033"/>
                <a:gd name="T88" fmla="*/ 179 w 417"/>
                <a:gd name="T89" fmla="*/ 966 h 1033"/>
                <a:gd name="T90" fmla="*/ 209 w 417"/>
                <a:gd name="T91" fmla="*/ 937 h 1033"/>
                <a:gd name="T92" fmla="*/ 238 w 417"/>
                <a:gd name="T93" fmla="*/ 966 h 1033"/>
                <a:gd name="T94" fmla="*/ 209 w 417"/>
                <a:gd name="T95" fmla="*/ 995 h 1033"/>
                <a:gd name="T96" fmla="*/ 209 w 417"/>
                <a:gd name="T97" fmla="*/ 953 h 1033"/>
                <a:gd name="T98" fmla="*/ 195 w 417"/>
                <a:gd name="T99" fmla="*/ 966 h 1033"/>
                <a:gd name="T100" fmla="*/ 209 w 417"/>
                <a:gd name="T101" fmla="*/ 979 h 1033"/>
                <a:gd name="T102" fmla="*/ 222 w 417"/>
                <a:gd name="T103" fmla="*/ 966 h 1033"/>
                <a:gd name="T104" fmla="*/ 209 w 417"/>
                <a:gd name="T105" fmla="*/ 95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17" h="1033">
                  <a:moveTo>
                    <a:pt x="227" y="1033"/>
                  </a:moveTo>
                  <a:cubicBezTo>
                    <a:pt x="190" y="1033"/>
                    <a:pt x="190" y="1033"/>
                    <a:pt x="190" y="1033"/>
                  </a:cubicBezTo>
                  <a:cubicBezTo>
                    <a:pt x="153" y="1033"/>
                    <a:pt x="123" y="1003"/>
                    <a:pt x="123" y="966"/>
                  </a:cubicBezTo>
                  <a:cubicBezTo>
                    <a:pt x="128" y="799"/>
                    <a:pt x="139" y="369"/>
                    <a:pt x="138" y="332"/>
                  </a:cubicBezTo>
                  <a:cubicBezTo>
                    <a:pt x="111" y="304"/>
                    <a:pt x="0" y="191"/>
                    <a:pt x="0" y="154"/>
                  </a:cubicBezTo>
                  <a:cubicBezTo>
                    <a:pt x="0" y="115"/>
                    <a:pt x="92" y="14"/>
                    <a:pt x="102" y="3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69" y="183"/>
                    <a:pt x="169" y="183"/>
                    <a:pt x="169" y="183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88" y="123"/>
                    <a:pt x="288" y="123"/>
                    <a:pt x="288" y="123"/>
                  </a:cubicBezTo>
                  <a:cubicBezTo>
                    <a:pt x="288" y="0"/>
                    <a:pt x="288" y="0"/>
                    <a:pt x="288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325" y="14"/>
                    <a:pt x="417" y="115"/>
                    <a:pt x="417" y="154"/>
                  </a:cubicBezTo>
                  <a:cubicBezTo>
                    <a:pt x="417" y="191"/>
                    <a:pt x="307" y="304"/>
                    <a:pt x="279" y="332"/>
                  </a:cubicBezTo>
                  <a:cubicBezTo>
                    <a:pt x="278" y="369"/>
                    <a:pt x="289" y="799"/>
                    <a:pt x="294" y="966"/>
                  </a:cubicBezTo>
                  <a:cubicBezTo>
                    <a:pt x="294" y="1003"/>
                    <a:pt x="264" y="1033"/>
                    <a:pt x="227" y="1033"/>
                  </a:cubicBezTo>
                  <a:close/>
                  <a:moveTo>
                    <a:pt x="149" y="320"/>
                  </a:moveTo>
                  <a:cubicBezTo>
                    <a:pt x="149" y="320"/>
                    <a:pt x="149" y="320"/>
                    <a:pt x="149" y="320"/>
                  </a:cubicBezTo>
                  <a:cubicBezTo>
                    <a:pt x="152" y="322"/>
                    <a:pt x="152" y="322"/>
                    <a:pt x="152" y="322"/>
                  </a:cubicBezTo>
                  <a:cubicBezTo>
                    <a:pt x="155" y="326"/>
                    <a:pt x="155" y="326"/>
                    <a:pt x="153" y="429"/>
                  </a:cubicBezTo>
                  <a:cubicBezTo>
                    <a:pt x="152" y="482"/>
                    <a:pt x="150" y="556"/>
                    <a:pt x="148" y="648"/>
                  </a:cubicBezTo>
                  <a:cubicBezTo>
                    <a:pt x="144" y="806"/>
                    <a:pt x="139" y="965"/>
                    <a:pt x="139" y="966"/>
                  </a:cubicBezTo>
                  <a:cubicBezTo>
                    <a:pt x="139" y="994"/>
                    <a:pt x="162" y="1017"/>
                    <a:pt x="190" y="1017"/>
                  </a:cubicBezTo>
                  <a:cubicBezTo>
                    <a:pt x="227" y="1017"/>
                    <a:pt x="227" y="1017"/>
                    <a:pt x="227" y="1017"/>
                  </a:cubicBezTo>
                  <a:cubicBezTo>
                    <a:pt x="255" y="1017"/>
                    <a:pt x="278" y="994"/>
                    <a:pt x="278" y="966"/>
                  </a:cubicBezTo>
                  <a:cubicBezTo>
                    <a:pt x="278" y="965"/>
                    <a:pt x="273" y="806"/>
                    <a:pt x="270" y="648"/>
                  </a:cubicBezTo>
                  <a:cubicBezTo>
                    <a:pt x="267" y="556"/>
                    <a:pt x="265" y="482"/>
                    <a:pt x="264" y="429"/>
                  </a:cubicBezTo>
                  <a:cubicBezTo>
                    <a:pt x="262" y="326"/>
                    <a:pt x="262" y="326"/>
                    <a:pt x="266" y="322"/>
                  </a:cubicBezTo>
                  <a:cubicBezTo>
                    <a:pt x="268" y="320"/>
                    <a:pt x="268" y="320"/>
                    <a:pt x="268" y="320"/>
                  </a:cubicBezTo>
                  <a:cubicBezTo>
                    <a:pt x="321" y="267"/>
                    <a:pt x="401" y="178"/>
                    <a:pt x="401" y="154"/>
                  </a:cubicBezTo>
                  <a:cubicBezTo>
                    <a:pt x="401" y="130"/>
                    <a:pt x="344" y="58"/>
                    <a:pt x="305" y="16"/>
                  </a:cubicBezTo>
                  <a:cubicBezTo>
                    <a:pt x="304" y="16"/>
                    <a:pt x="304" y="16"/>
                    <a:pt x="304" y="16"/>
                  </a:cubicBezTo>
                  <a:cubicBezTo>
                    <a:pt x="304" y="128"/>
                    <a:pt x="304" y="128"/>
                    <a:pt x="304" y="128"/>
                  </a:cubicBezTo>
                  <a:cubicBezTo>
                    <a:pt x="256" y="199"/>
                    <a:pt x="256" y="199"/>
                    <a:pt x="256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74" y="58"/>
                    <a:pt x="16" y="130"/>
                    <a:pt x="16" y="154"/>
                  </a:cubicBezTo>
                  <a:cubicBezTo>
                    <a:pt x="16" y="178"/>
                    <a:pt x="97" y="267"/>
                    <a:pt x="149" y="320"/>
                  </a:cubicBezTo>
                  <a:close/>
                  <a:moveTo>
                    <a:pt x="209" y="995"/>
                  </a:moveTo>
                  <a:cubicBezTo>
                    <a:pt x="193" y="995"/>
                    <a:pt x="179" y="982"/>
                    <a:pt x="179" y="966"/>
                  </a:cubicBezTo>
                  <a:cubicBezTo>
                    <a:pt x="179" y="950"/>
                    <a:pt x="193" y="937"/>
                    <a:pt x="209" y="937"/>
                  </a:cubicBezTo>
                  <a:cubicBezTo>
                    <a:pt x="225" y="937"/>
                    <a:pt x="238" y="950"/>
                    <a:pt x="238" y="966"/>
                  </a:cubicBezTo>
                  <a:cubicBezTo>
                    <a:pt x="238" y="982"/>
                    <a:pt x="225" y="995"/>
                    <a:pt x="209" y="995"/>
                  </a:cubicBezTo>
                  <a:close/>
                  <a:moveTo>
                    <a:pt x="209" y="953"/>
                  </a:moveTo>
                  <a:cubicBezTo>
                    <a:pt x="201" y="953"/>
                    <a:pt x="195" y="959"/>
                    <a:pt x="195" y="966"/>
                  </a:cubicBezTo>
                  <a:cubicBezTo>
                    <a:pt x="195" y="973"/>
                    <a:pt x="201" y="979"/>
                    <a:pt x="209" y="979"/>
                  </a:cubicBezTo>
                  <a:cubicBezTo>
                    <a:pt x="216" y="979"/>
                    <a:pt x="222" y="973"/>
                    <a:pt x="222" y="966"/>
                  </a:cubicBezTo>
                  <a:cubicBezTo>
                    <a:pt x="222" y="959"/>
                    <a:pt x="216" y="953"/>
                    <a:pt x="209" y="9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34"/>
            <p:cNvSpPr>
              <a:spLocks noEditPoints="1"/>
            </p:cNvSpPr>
            <p:nvPr/>
          </p:nvSpPr>
          <p:spPr bwMode="auto">
            <a:xfrm>
              <a:off x="1331913" y="749301"/>
              <a:ext cx="266700" cy="1409700"/>
            </a:xfrm>
            <a:custGeom>
              <a:avLst/>
              <a:gdLst>
                <a:gd name="T0" fmla="*/ 120 w 187"/>
                <a:gd name="T1" fmla="*/ 987 h 987"/>
                <a:gd name="T2" fmla="*/ 66 w 187"/>
                <a:gd name="T3" fmla="*/ 987 h 987"/>
                <a:gd name="T4" fmla="*/ 0 w 187"/>
                <a:gd name="T5" fmla="*/ 920 h 987"/>
                <a:gd name="T6" fmla="*/ 0 w 187"/>
                <a:gd name="T7" fmla="*/ 920 h 987"/>
                <a:gd name="T8" fmla="*/ 15 w 187"/>
                <a:gd name="T9" fmla="*/ 630 h 987"/>
                <a:gd name="T10" fmla="*/ 53 w 187"/>
                <a:gd name="T11" fmla="*/ 570 h 987"/>
                <a:gd name="T12" fmla="*/ 64 w 187"/>
                <a:gd name="T13" fmla="*/ 172 h 987"/>
                <a:gd name="T14" fmla="*/ 47 w 187"/>
                <a:gd name="T15" fmla="*/ 172 h 987"/>
                <a:gd name="T16" fmla="*/ 71 w 187"/>
                <a:gd name="T17" fmla="*/ 0 h 987"/>
                <a:gd name="T18" fmla="*/ 116 w 187"/>
                <a:gd name="T19" fmla="*/ 0 h 987"/>
                <a:gd name="T20" fmla="*/ 140 w 187"/>
                <a:gd name="T21" fmla="*/ 172 h 987"/>
                <a:gd name="T22" fmla="*/ 122 w 187"/>
                <a:gd name="T23" fmla="*/ 172 h 987"/>
                <a:gd name="T24" fmla="*/ 134 w 187"/>
                <a:gd name="T25" fmla="*/ 570 h 987"/>
                <a:gd name="T26" fmla="*/ 171 w 187"/>
                <a:gd name="T27" fmla="*/ 630 h 987"/>
                <a:gd name="T28" fmla="*/ 187 w 187"/>
                <a:gd name="T29" fmla="*/ 920 h 987"/>
                <a:gd name="T30" fmla="*/ 120 w 187"/>
                <a:gd name="T31" fmla="*/ 987 h 987"/>
                <a:gd name="T32" fmla="*/ 16 w 187"/>
                <a:gd name="T33" fmla="*/ 920 h 987"/>
                <a:gd name="T34" fmla="*/ 66 w 187"/>
                <a:gd name="T35" fmla="*/ 971 h 987"/>
                <a:gd name="T36" fmla="*/ 120 w 187"/>
                <a:gd name="T37" fmla="*/ 971 h 987"/>
                <a:gd name="T38" fmla="*/ 171 w 187"/>
                <a:gd name="T39" fmla="*/ 920 h 987"/>
                <a:gd name="T40" fmla="*/ 155 w 187"/>
                <a:gd name="T41" fmla="*/ 630 h 987"/>
                <a:gd name="T42" fmla="*/ 123 w 187"/>
                <a:gd name="T43" fmla="*/ 583 h 987"/>
                <a:gd name="T44" fmla="*/ 118 w 187"/>
                <a:gd name="T45" fmla="*/ 581 h 987"/>
                <a:gd name="T46" fmla="*/ 105 w 187"/>
                <a:gd name="T47" fmla="*/ 156 h 987"/>
                <a:gd name="T48" fmla="*/ 121 w 187"/>
                <a:gd name="T49" fmla="*/ 156 h 987"/>
                <a:gd name="T50" fmla="*/ 102 w 187"/>
                <a:gd name="T51" fmla="*/ 16 h 987"/>
                <a:gd name="T52" fmla="*/ 85 w 187"/>
                <a:gd name="T53" fmla="*/ 16 h 987"/>
                <a:gd name="T54" fmla="*/ 65 w 187"/>
                <a:gd name="T55" fmla="*/ 156 h 987"/>
                <a:gd name="T56" fmla="*/ 81 w 187"/>
                <a:gd name="T57" fmla="*/ 156 h 987"/>
                <a:gd name="T58" fmla="*/ 68 w 187"/>
                <a:gd name="T59" fmla="*/ 581 h 987"/>
                <a:gd name="T60" fmla="*/ 63 w 187"/>
                <a:gd name="T61" fmla="*/ 583 h 987"/>
                <a:gd name="T62" fmla="*/ 31 w 187"/>
                <a:gd name="T63" fmla="*/ 630 h 987"/>
                <a:gd name="T64" fmla="*/ 31 w 187"/>
                <a:gd name="T65" fmla="*/ 630 h 987"/>
                <a:gd name="T66" fmla="*/ 16 w 187"/>
                <a:gd name="T67" fmla="*/ 920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7" h="987">
                  <a:moveTo>
                    <a:pt x="120" y="987"/>
                  </a:moveTo>
                  <a:cubicBezTo>
                    <a:pt x="66" y="987"/>
                    <a:pt x="66" y="987"/>
                    <a:pt x="66" y="987"/>
                  </a:cubicBezTo>
                  <a:cubicBezTo>
                    <a:pt x="30" y="987"/>
                    <a:pt x="0" y="957"/>
                    <a:pt x="0" y="920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15" y="630"/>
                    <a:pt x="15" y="630"/>
                    <a:pt x="15" y="630"/>
                  </a:cubicBezTo>
                  <a:cubicBezTo>
                    <a:pt x="15" y="604"/>
                    <a:pt x="30" y="581"/>
                    <a:pt x="53" y="5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47" y="172"/>
                    <a:pt x="47" y="172"/>
                    <a:pt x="47" y="17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40" y="172"/>
                    <a:pt x="140" y="172"/>
                    <a:pt x="140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4" y="570"/>
                    <a:pt x="134" y="570"/>
                    <a:pt x="134" y="570"/>
                  </a:cubicBezTo>
                  <a:cubicBezTo>
                    <a:pt x="157" y="581"/>
                    <a:pt x="171" y="604"/>
                    <a:pt x="171" y="630"/>
                  </a:cubicBezTo>
                  <a:cubicBezTo>
                    <a:pt x="187" y="920"/>
                    <a:pt x="187" y="920"/>
                    <a:pt x="187" y="920"/>
                  </a:cubicBezTo>
                  <a:cubicBezTo>
                    <a:pt x="187" y="957"/>
                    <a:pt x="157" y="987"/>
                    <a:pt x="120" y="987"/>
                  </a:cubicBezTo>
                  <a:close/>
                  <a:moveTo>
                    <a:pt x="16" y="920"/>
                  </a:moveTo>
                  <a:cubicBezTo>
                    <a:pt x="16" y="948"/>
                    <a:pt x="38" y="971"/>
                    <a:pt x="66" y="971"/>
                  </a:cubicBezTo>
                  <a:cubicBezTo>
                    <a:pt x="120" y="971"/>
                    <a:pt x="120" y="971"/>
                    <a:pt x="120" y="971"/>
                  </a:cubicBezTo>
                  <a:cubicBezTo>
                    <a:pt x="148" y="971"/>
                    <a:pt x="171" y="948"/>
                    <a:pt x="171" y="920"/>
                  </a:cubicBezTo>
                  <a:cubicBezTo>
                    <a:pt x="155" y="630"/>
                    <a:pt x="155" y="630"/>
                    <a:pt x="155" y="630"/>
                  </a:cubicBezTo>
                  <a:cubicBezTo>
                    <a:pt x="155" y="609"/>
                    <a:pt x="143" y="590"/>
                    <a:pt x="123" y="583"/>
                  </a:cubicBezTo>
                  <a:cubicBezTo>
                    <a:pt x="118" y="581"/>
                    <a:pt x="118" y="581"/>
                    <a:pt x="118" y="581"/>
                  </a:cubicBezTo>
                  <a:cubicBezTo>
                    <a:pt x="105" y="156"/>
                    <a:pt x="105" y="156"/>
                    <a:pt x="105" y="156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65" y="156"/>
                    <a:pt x="65" y="156"/>
                    <a:pt x="65" y="156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68" y="581"/>
                    <a:pt x="68" y="581"/>
                    <a:pt x="68" y="581"/>
                  </a:cubicBezTo>
                  <a:cubicBezTo>
                    <a:pt x="63" y="583"/>
                    <a:pt x="63" y="583"/>
                    <a:pt x="63" y="583"/>
                  </a:cubicBezTo>
                  <a:cubicBezTo>
                    <a:pt x="44" y="590"/>
                    <a:pt x="31" y="609"/>
                    <a:pt x="31" y="630"/>
                  </a:cubicBezTo>
                  <a:cubicBezTo>
                    <a:pt x="31" y="630"/>
                    <a:pt x="31" y="630"/>
                    <a:pt x="31" y="630"/>
                  </a:cubicBezTo>
                  <a:lnTo>
                    <a:pt x="16" y="9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5"/>
            <p:cNvSpPr>
              <a:spLocks noEditPoints="1"/>
            </p:cNvSpPr>
            <p:nvPr/>
          </p:nvSpPr>
          <p:spPr bwMode="auto">
            <a:xfrm>
              <a:off x="1423988" y="2022476"/>
              <a:ext cx="82550" cy="82550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6 h 58"/>
                <a:gd name="T12" fmla="*/ 16 w 58"/>
                <a:gd name="T13" fmla="*/ 29 h 58"/>
                <a:gd name="T14" fmla="*/ 29 w 58"/>
                <a:gd name="T15" fmla="*/ 42 h 58"/>
                <a:gd name="T16" fmla="*/ 42 w 58"/>
                <a:gd name="T17" fmla="*/ 29 h 58"/>
                <a:gd name="T18" fmla="*/ 29 w 58"/>
                <a:gd name="T19" fmla="*/ 1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6"/>
                  </a:moveTo>
                  <a:cubicBezTo>
                    <a:pt x="22" y="16"/>
                    <a:pt x="16" y="22"/>
                    <a:pt x="16" y="29"/>
                  </a:cubicBezTo>
                  <a:cubicBezTo>
                    <a:pt x="16" y="36"/>
                    <a:pt x="22" y="42"/>
                    <a:pt x="29" y="42"/>
                  </a:cubicBezTo>
                  <a:cubicBezTo>
                    <a:pt x="36" y="42"/>
                    <a:pt x="42" y="36"/>
                    <a:pt x="42" y="29"/>
                  </a:cubicBezTo>
                  <a:cubicBezTo>
                    <a:pt x="42" y="22"/>
                    <a:pt x="36" y="16"/>
                    <a:pt x="2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/>
          <p:cNvGrpSpPr/>
          <p:nvPr userDrawn="1"/>
        </p:nvGrpSpPr>
        <p:grpSpPr>
          <a:xfrm>
            <a:off x="6482378" y="1648482"/>
            <a:ext cx="900362" cy="727810"/>
            <a:chOff x="4949825" y="822326"/>
            <a:chExt cx="1482726" cy="1198563"/>
          </a:xfrm>
        </p:grpSpPr>
        <p:sp>
          <p:nvSpPr>
            <p:cNvPr id="47" name="Freeform 37"/>
            <p:cNvSpPr>
              <a:spLocks noEditPoints="1"/>
            </p:cNvSpPr>
            <p:nvPr/>
          </p:nvSpPr>
          <p:spPr bwMode="auto">
            <a:xfrm>
              <a:off x="4949825" y="822326"/>
              <a:ext cx="1116013" cy="1068388"/>
            </a:xfrm>
            <a:custGeom>
              <a:avLst/>
              <a:gdLst>
                <a:gd name="T0" fmla="*/ 255 w 781"/>
                <a:gd name="T1" fmla="*/ 746 h 748"/>
                <a:gd name="T2" fmla="*/ 132 w 781"/>
                <a:gd name="T3" fmla="*/ 670 h 748"/>
                <a:gd name="T4" fmla="*/ 101 w 781"/>
                <a:gd name="T5" fmla="*/ 493 h 748"/>
                <a:gd name="T6" fmla="*/ 0 w 781"/>
                <a:gd name="T7" fmla="*/ 443 h 748"/>
                <a:gd name="T8" fmla="*/ 5 w 781"/>
                <a:gd name="T9" fmla="*/ 298 h 748"/>
                <a:gd name="T10" fmla="*/ 143 w 781"/>
                <a:gd name="T11" fmla="*/ 183 h 748"/>
                <a:gd name="T12" fmla="*/ 136 w 781"/>
                <a:gd name="T13" fmla="*/ 70 h 748"/>
                <a:gd name="T14" fmla="*/ 264 w 781"/>
                <a:gd name="T15" fmla="*/ 2 h 748"/>
                <a:gd name="T16" fmla="*/ 432 w 781"/>
                <a:gd name="T17" fmla="*/ 64 h 748"/>
                <a:gd name="T18" fmla="*/ 526 w 781"/>
                <a:gd name="T19" fmla="*/ 1 h 748"/>
                <a:gd name="T20" fmla="*/ 649 w 781"/>
                <a:gd name="T21" fmla="*/ 78 h 748"/>
                <a:gd name="T22" fmla="*/ 680 w 781"/>
                <a:gd name="T23" fmla="*/ 255 h 748"/>
                <a:gd name="T24" fmla="*/ 781 w 781"/>
                <a:gd name="T25" fmla="*/ 305 h 748"/>
                <a:gd name="T26" fmla="*/ 776 w 781"/>
                <a:gd name="T27" fmla="*/ 450 h 748"/>
                <a:gd name="T28" fmla="*/ 638 w 781"/>
                <a:gd name="T29" fmla="*/ 565 h 748"/>
                <a:gd name="T30" fmla="*/ 646 w 781"/>
                <a:gd name="T31" fmla="*/ 677 h 748"/>
                <a:gd name="T32" fmla="*/ 518 w 781"/>
                <a:gd name="T33" fmla="*/ 746 h 748"/>
                <a:gd name="T34" fmla="*/ 349 w 781"/>
                <a:gd name="T35" fmla="*/ 684 h 748"/>
                <a:gd name="T36" fmla="*/ 259 w 781"/>
                <a:gd name="T37" fmla="*/ 748 h 748"/>
                <a:gd name="T38" fmla="*/ 259 w 781"/>
                <a:gd name="T39" fmla="*/ 730 h 748"/>
                <a:gd name="T40" fmla="*/ 346 w 781"/>
                <a:gd name="T41" fmla="*/ 668 h 748"/>
                <a:gd name="T42" fmla="*/ 435 w 781"/>
                <a:gd name="T43" fmla="*/ 668 h 748"/>
                <a:gd name="T44" fmla="*/ 523 w 781"/>
                <a:gd name="T45" fmla="*/ 730 h 748"/>
                <a:gd name="T46" fmla="*/ 622 w 781"/>
                <a:gd name="T47" fmla="*/ 564 h 748"/>
                <a:gd name="T48" fmla="*/ 668 w 781"/>
                <a:gd name="T49" fmla="*/ 482 h 748"/>
                <a:gd name="T50" fmla="*/ 765 w 781"/>
                <a:gd name="T51" fmla="*/ 437 h 748"/>
                <a:gd name="T52" fmla="*/ 671 w 781"/>
                <a:gd name="T53" fmla="*/ 268 h 748"/>
                <a:gd name="T54" fmla="*/ 623 w 781"/>
                <a:gd name="T55" fmla="*/ 188 h 748"/>
                <a:gd name="T56" fmla="*/ 633 w 781"/>
                <a:gd name="T57" fmla="*/ 81 h 748"/>
                <a:gd name="T58" fmla="*/ 440 w 781"/>
                <a:gd name="T59" fmla="*/ 78 h 748"/>
                <a:gd name="T60" fmla="*/ 346 w 781"/>
                <a:gd name="T61" fmla="*/ 80 h 748"/>
                <a:gd name="T62" fmla="*/ 341 w 781"/>
                <a:gd name="T63" fmla="*/ 78 h 748"/>
                <a:gd name="T64" fmla="*/ 148 w 781"/>
                <a:gd name="T65" fmla="*/ 82 h 748"/>
                <a:gd name="T66" fmla="*/ 158 w 781"/>
                <a:gd name="T67" fmla="*/ 189 h 748"/>
                <a:gd name="T68" fmla="*/ 110 w 781"/>
                <a:gd name="T69" fmla="*/ 269 h 748"/>
                <a:gd name="T70" fmla="*/ 16 w 781"/>
                <a:gd name="T71" fmla="*/ 438 h 748"/>
                <a:gd name="T72" fmla="*/ 114 w 781"/>
                <a:gd name="T73" fmla="*/ 482 h 748"/>
                <a:gd name="T74" fmla="*/ 160 w 781"/>
                <a:gd name="T75" fmla="*/ 564 h 748"/>
                <a:gd name="T76" fmla="*/ 391 w 781"/>
                <a:gd name="T77" fmla="*/ 547 h 748"/>
                <a:gd name="T78" fmla="*/ 217 w 781"/>
                <a:gd name="T79" fmla="*/ 374 h 748"/>
                <a:gd name="T80" fmla="*/ 391 w 781"/>
                <a:gd name="T81" fmla="*/ 201 h 748"/>
                <a:gd name="T82" fmla="*/ 391 w 781"/>
                <a:gd name="T83" fmla="*/ 547 h 748"/>
                <a:gd name="T84" fmla="*/ 279 w 781"/>
                <a:gd name="T85" fmla="*/ 263 h 748"/>
                <a:gd name="T86" fmla="*/ 279 w 781"/>
                <a:gd name="T87" fmla="*/ 485 h 748"/>
                <a:gd name="T88" fmla="*/ 548 w 781"/>
                <a:gd name="T89" fmla="*/ 374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1" h="748">
                  <a:moveTo>
                    <a:pt x="259" y="748"/>
                  </a:moveTo>
                  <a:cubicBezTo>
                    <a:pt x="258" y="748"/>
                    <a:pt x="257" y="747"/>
                    <a:pt x="255" y="746"/>
                  </a:cubicBezTo>
                  <a:cubicBezTo>
                    <a:pt x="136" y="678"/>
                    <a:pt x="136" y="678"/>
                    <a:pt x="136" y="678"/>
                  </a:cubicBezTo>
                  <a:cubicBezTo>
                    <a:pt x="133" y="676"/>
                    <a:pt x="132" y="673"/>
                    <a:pt x="132" y="670"/>
                  </a:cubicBezTo>
                  <a:cubicBezTo>
                    <a:pt x="143" y="565"/>
                    <a:pt x="143" y="565"/>
                    <a:pt x="143" y="565"/>
                  </a:cubicBezTo>
                  <a:cubicBezTo>
                    <a:pt x="101" y="493"/>
                    <a:pt x="101" y="493"/>
                    <a:pt x="101" y="493"/>
                  </a:cubicBezTo>
                  <a:cubicBezTo>
                    <a:pt x="5" y="450"/>
                    <a:pt x="5" y="450"/>
                    <a:pt x="5" y="450"/>
                  </a:cubicBezTo>
                  <a:cubicBezTo>
                    <a:pt x="2" y="449"/>
                    <a:pt x="0" y="446"/>
                    <a:pt x="0" y="44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2"/>
                    <a:pt x="2" y="299"/>
                    <a:pt x="5" y="298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143" y="183"/>
                    <a:pt x="143" y="183"/>
                    <a:pt x="143" y="183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1" y="75"/>
                    <a:pt x="133" y="72"/>
                    <a:pt x="136" y="70"/>
                  </a:cubicBezTo>
                  <a:cubicBezTo>
                    <a:pt x="255" y="1"/>
                    <a:pt x="255" y="1"/>
                    <a:pt x="255" y="1"/>
                  </a:cubicBezTo>
                  <a:cubicBezTo>
                    <a:pt x="258" y="0"/>
                    <a:pt x="261" y="0"/>
                    <a:pt x="264" y="2"/>
                  </a:cubicBezTo>
                  <a:cubicBezTo>
                    <a:pt x="349" y="64"/>
                    <a:pt x="349" y="64"/>
                    <a:pt x="349" y="64"/>
                  </a:cubicBezTo>
                  <a:cubicBezTo>
                    <a:pt x="432" y="64"/>
                    <a:pt x="432" y="64"/>
                    <a:pt x="432" y="64"/>
                  </a:cubicBezTo>
                  <a:cubicBezTo>
                    <a:pt x="517" y="2"/>
                    <a:pt x="517" y="2"/>
                    <a:pt x="517" y="2"/>
                  </a:cubicBezTo>
                  <a:cubicBezTo>
                    <a:pt x="520" y="0"/>
                    <a:pt x="523" y="0"/>
                    <a:pt x="526" y="1"/>
                  </a:cubicBezTo>
                  <a:cubicBezTo>
                    <a:pt x="645" y="70"/>
                    <a:pt x="645" y="70"/>
                    <a:pt x="645" y="70"/>
                  </a:cubicBezTo>
                  <a:cubicBezTo>
                    <a:pt x="648" y="72"/>
                    <a:pt x="650" y="75"/>
                    <a:pt x="649" y="78"/>
                  </a:cubicBezTo>
                  <a:cubicBezTo>
                    <a:pt x="638" y="182"/>
                    <a:pt x="638" y="182"/>
                    <a:pt x="638" y="182"/>
                  </a:cubicBezTo>
                  <a:cubicBezTo>
                    <a:pt x="680" y="255"/>
                    <a:pt x="680" y="255"/>
                    <a:pt x="680" y="255"/>
                  </a:cubicBezTo>
                  <a:cubicBezTo>
                    <a:pt x="776" y="297"/>
                    <a:pt x="776" y="297"/>
                    <a:pt x="776" y="297"/>
                  </a:cubicBezTo>
                  <a:cubicBezTo>
                    <a:pt x="779" y="299"/>
                    <a:pt x="781" y="301"/>
                    <a:pt x="781" y="305"/>
                  </a:cubicBezTo>
                  <a:cubicBezTo>
                    <a:pt x="781" y="442"/>
                    <a:pt x="781" y="442"/>
                    <a:pt x="781" y="442"/>
                  </a:cubicBezTo>
                  <a:cubicBezTo>
                    <a:pt x="781" y="446"/>
                    <a:pt x="779" y="448"/>
                    <a:pt x="776" y="450"/>
                  </a:cubicBezTo>
                  <a:cubicBezTo>
                    <a:pt x="680" y="492"/>
                    <a:pt x="680" y="492"/>
                    <a:pt x="680" y="492"/>
                  </a:cubicBezTo>
                  <a:cubicBezTo>
                    <a:pt x="638" y="565"/>
                    <a:pt x="638" y="565"/>
                    <a:pt x="638" y="565"/>
                  </a:cubicBezTo>
                  <a:cubicBezTo>
                    <a:pt x="650" y="669"/>
                    <a:pt x="650" y="669"/>
                    <a:pt x="650" y="669"/>
                  </a:cubicBezTo>
                  <a:cubicBezTo>
                    <a:pt x="650" y="673"/>
                    <a:pt x="649" y="676"/>
                    <a:pt x="646" y="677"/>
                  </a:cubicBezTo>
                  <a:cubicBezTo>
                    <a:pt x="526" y="746"/>
                    <a:pt x="526" y="746"/>
                    <a:pt x="526" y="746"/>
                  </a:cubicBezTo>
                  <a:cubicBezTo>
                    <a:pt x="524" y="748"/>
                    <a:pt x="520" y="748"/>
                    <a:pt x="518" y="746"/>
                  </a:cubicBezTo>
                  <a:cubicBezTo>
                    <a:pt x="433" y="684"/>
                    <a:pt x="433" y="684"/>
                    <a:pt x="433" y="684"/>
                  </a:cubicBezTo>
                  <a:cubicBezTo>
                    <a:pt x="349" y="684"/>
                    <a:pt x="349" y="684"/>
                    <a:pt x="349" y="684"/>
                  </a:cubicBezTo>
                  <a:cubicBezTo>
                    <a:pt x="264" y="746"/>
                    <a:pt x="264" y="746"/>
                    <a:pt x="264" y="746"/>
                  </a:cubicBezTo>
                  <a:cubicBezTo>
                    <a:pt x="263" y="747"/>
                    <a:pt x="261" y="748"/>
                    <a:pt x="259" y="748"/>
                  </a:cubicBezTo>
                  <a:close/>
                  <a:moveTo>
                    <a:pt x="149" y="666"/>
                  </a:moveTo>
                  <a:cubicBezTo>
                    <a:pt x="259" y="730"/>
                    <a:pt x="259" y="730"/>
                    <a:pt x="259" y="730"/>
                  </a:cubicBezTo>
                  <a:cubicBezTo>
                    <a:pt x="342" y="669"/>
                    <a:pt x="342" y="669"/>
                    <a:pt x="342" y="669"/>
                  </a:cubicBezTo>
                  <a:cubicBezTo>
                    <a:pt x="343" y="668"/>
                    <a:pt x="345" y="668"/>
                    <a:pt x="346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8"/>
                    <a:pt x="439" y="668"/>
                    <a:pt x="440" y="669"/>
                  </a:cubicBezTo>
                  <a:cubicBezTo>
                    <a:pt x="523" y="730"/>
                    <a:pt x="523" y="730"/>
                    <a:pt x="523" y="730"/>
                  </a:cubicBezTo>
                  <a:cubicBezTo>
                    <a:pt x="633" y="666"/>
                    <a:pt x="633" y="666"/>
                    <a:pt x="633" y="666"/>
                  </a:cubicBezTo>
                  <a:cubicBezTo>
                    <a:pt x="622" y="564"/>
                    <a:pt x="622" y="564"/>
                    <a:pt x="622" y="564"/>
                  </a:cubicBezTo>
                  <a:cubicBezTo>
                    <a:pt x="622" y="562"/>
                    <a:pt x="622" y="561"/>
                    <a:pt x="623" y="559"/>
                  </a:cubicBezTo>
                  <a:cubicBezTo>
                    <a:pt x="668" y="482"/>
                    <a:pt x="668" y="482"/>
                    <a:pt x="668" y="482"/>
                  </a:cubicBezTo>
                  <a:cubicBezTo>
                    <a:pt x="668" y="481"/>
                    <a:pt x="670" y="479"/>
                    <a:pt x="671" y="479"/>
                  </a:cubicBezTo>
                  <a:cubicBezTo>
                    <a:pt x="765" y="437"/>
                    <a:pt x="765" y="437"/>
                    <a:pt x="765" y="437"/>
                  </a:cubicBezTo>
                  <a:cubicBezTo>
                    <a:pt x="765" y="310"/>
                    <a:pt x="765" y="310"/>
                    <a:pt x="765" y="310"/>
                  </a:cubicBezTo>
                  <a:cubicBezTo>
                    <a:pt x="671" y="268"/>
                    <a:pt x="671" y="268"/>
                    <a:pt x="671" y="268"/>
                  </a:cubicBezTo>
                  <a:cubicBezTo>
                    <a:pt x="669" y="268"/>
                    <a:pt x="668" y="267"/>
                    <a:pt x="667" y="265"/>
                  </a:cubicBezTo>
                  <a:cubicBezTo>
                    <a:pt x="623" y="188"/>
                    <a:pt x="623" y="188"/>
                    <a:pt x="623" y="188"/>
                  </a:cubicBezTo>
                  <a:cubicBezTo>
                    <a:pt x="622" y="187"/>
                    <a:pt x="622" y="185"/>
                    <a:pt x="622" y="183"/>
                  </a:cubicBezTo>
                  <a:cubicBezTo>
                    <a:pt x="633" y="81"/>
                    <a:pt x="633" y="81"/>
                    <a:pt x="633" y="81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440" y="78"/>
                    <a:pt x="440" y="78"/>
                    <a:pt x="440" y="78"/>
                  </a:cubicBezTo>
                  <a:cubicBezTo>
                    <a:pt x="438" y="79"/>
                    <a:pt x="437" y="80"/>
                    <a:pt x="435" y="80"/>
                  </a:cubicBezTo>
                  <a:cubicBezTo>
                    <a:pt x="346" y="80"/>
                    <a:pt x="346" y="80"/>
                    <a:pt x="346" y="80"/>
                  </a:cubicBezTo>
                  <a:cubicBezTo>
                    <a:pt x="346" y="80"/>
                    <a:pt x="346" y="80"/>
                    <a:pt x="346" y="80"/>
                  </a:cubicBezTo>
                  <a:cubicBezTo>
                    <a:pt x="344" y="80"/>
                    <a:pt x="343" y="79"/>
                    <a:pt x="341" y="78"/>
                  </a:cubicBezTo>
                  <a:cubicBezTo>
                    <a:pt x="258" y="18"/>
                    <a:pt x="258" y="18"/>
                    <a:pt x="258" y="18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59" y="184"/>
                    <a:pt x="159" y="184"/>
                    <a:pt x="159" y="184"/>
                  </a:cubicBezTo>
                  <a:cubicBezTo>
                    <a:pt x="159" y="185"/>
                    <a:pt x="159" y="187"/>
                    <a:pt x="158" y="189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3" y="267"/>
                    <a:pt x="112" y="268"/>
                    <a:pt x="110" y="269"/>
                  </a:cubicBezTo>
                  <a:cubicBezTo>
                    <a:pt x="16" y="310"/>
                    <a:pt x="16" y="310"/>
                    <a:pt x="16" y="310"/>
                  </a:cubicBezTo>
                  <a:cubicBezTo>
                    <a:pt x="16" y="438"/>
                    <a:pt x="16" y="438"/>
                    <a:pt x="16" y="438"/>
                  </a:cubicBezTo>
                  <a:cubicBezTo>
                    <a:pt x="110" y="479"/>
                    <a:pt x="110" y="479"/>
                    <a:pt x="110" y="479"/>
                  </a:cubicBezTo>
                  <a:cubicBezTo>
                    <a:pt x="112" y="480"/>
                    <a:pt x="113" y="481"/>
                    <a:pt x="114" y="482"/>
                  </a:cubicBezTo>
                  <a:cubicBezTo>
                    <a:pt x="158" y="559"/>
                    <a:pt x="158" y="559"/>
                    <a:pt x="158" y="559"/>
                  </a:cubicBezTo>
                  <a:cubicBezTo>
                    <a:pt x="159" y="561"/>
                    <a:pt x="160" y="563"/>
                    <a:pt x="160" y="564"/>
                  </a:cubicBezTo>
                  <a:lnTo>
                    <a:pt x="149" y="666"/>
                  </a:lnTo>
                  <a:close/>
                  <a:moveTo>
                    <a:pt x="391" y="547"/>
                  </a:moveTo>
                  <a:cubicBezTo>
                    <a:pt x="344" y="547"/>
                    <a:pt x="301" y="529"/>
                    <a:pt x="268" y="496"/>
                  </a:cubicBezTo>
                  <a:cubicBezTo>
                    <a:pt x="235" y="464"/>
                    <a:pt x="217" y="420"/>
                    <a:pt x="217" y="374"/>
                  </a:cubicBezTo>
                  <a:cubicBezTo>
                    <a:pt x="217" y="328"/>
                    <a:pt x="235" y="284"/>
                    <a:pt x="268" y="251"/>
                  </a:cubicBezTo>
                  <a:cubicBezTo>
                    <a:pt x="301" y="219"/>
                    <a:pt x="344" y="201"/>
                    <a:pt x="391" y="201"/>
                  </a:cubicBezTo>
                  <a:cubicBezTo>
                    <a:pt x="486" y="201"/>
                    <a:pt x="564" y="278"/>
                    <a:pt x="564" y="374"/>
                  </a:cubicBezTo>
                  <a:cubicBezTo>
                    <a:pt x="564" y="469"/>
                    <a:pt x="486" y="547"/>
                    <a:pt x="391" y="547"/>
                  </a:cubicBezTo>
                  <a:close/>
                  <a:moveTo>
                    <a:pt x="391" y="217"/>
                  </a:moveTo>
                  <a:cubicBezTo>
                    <a:pt x="349" y="217"/>
                    <a:pt x="309" y="233"/>
                    <a:pt x="279" y="263"/>
                  </a:cubicBezTo>
                  <a:cubicBezTo>
                    <a:pt x="250" y="292"/>
                    <a:pt x="233" y="332"/>
                    <a:pt x="233" y="374"/>
                  </a:cubicBezTo>
                  <a:cubicBezTo>
                    <a:pt x="233" y="416"/>
                    <a:pt x="250" y="455"/>
                    <a:pt x="279" y="485"/>
                  </a:cubicBezTo>
                  <a:cubicBezTo>
                    <a:pt x="309" y="515"/>
                    <a:pt x="349" y="531"/>
                    <a:pt x="391" y="531"/>
                  </a:cubicBezTo>
                  <a:cubicBezTo>
                    <a:pt x="477" y="531"/>
                    <a:pt x="548" y="461"/>
                    <a:pt x="548" y="374"/>
                  </a:cubicBezTo>
                  <a:cubicBezTo>
                    <a:pt x="548" y="287"/>
                    <a:pt x="477" y="217"/>
                    <a:pt x="391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8"/>
            <p:cNvSpPr>
              <a:spLocks noEditPoints="1"/>
            </p:cNvSpPr>
            <p:nvPr/>
          </p:nvSpPr>
          <p:spPr bwMode="auto">
            <a:xfrm>
              <a:off x="5900738" y="1466851"/>
              <a:ext cx="531813" cy="554038"/>
            </a:xfrm>
            <a:custGeom>
              <a:avLst/>
              <a:gdLst>
                <a:gd name="T0" fmla="*/ 149 w 373"/>
                <a:gd name="T1" fmla="*/ 382 h 387"/>
                <a:gd name="T2" fmla="*/ 95 w 373"/>
                <a:gd name="T3" fmla="*/ 319 h 387"/>
                <a:gd name="T4" fmla="*/ 38 w 373"/>
                <a:gd name="T5" fmla="*/ 321 h 387"/>
                <a:gd name="T6" fmla="*/ 4 w 373"/>
                <a:gd name="T7" fmla="*/ 255 h 387"/>
                <a:gd name="T8" fmla="*/ 32 w 373"/>
                <a:gd name="T9" fmla="*/ 177 h 387"/>
                <a:gd name="T10" fmla="*/ 2 w 373"/>
                <a:gd name="T11" fmla="*/ 128 h 387"/>
                <a:gd name="T12" fmla="*/ 42 w 373"/>
                <a:gd name="T13" fmla="*/ 66 h 387"/>
                <a:gd name="T14" fmla="*/ 124 w 373"/>
                <a:gd name="T15" fmla="*/ 51 h 387"/>
                <a:gd name="T16" fmla="*/ 150 w 373"/>
                <a:gd name="T17" fmla="*/ 1 h 387"/>
                <a:gd name="T18" fmla="*/ 224 w 373"/>
                <a:gd name="T19" fmla="*/ 4 h 387"/>
                <a:gd name="T20" fmla="*/ 278 w 373"/>
                <a:gd name="T21" fmla="*/ 68 h 387"/>
                <a:gd name="T22" fmla="*/ 335 w 373"/>
                <a:gd name="T23" fmla="*/ 65 h 387"/>
                <a:gd name="T24" fmla="*/ 369 w 373"/>
                <a:gd name="T25" fmla="*/ 131 h 387"/>
                <a:gd name="T26" fmla="*/ 341 w 373"/>
                <a:gd name="T27" fmla="*/ 210 h 387"/>
                <a:gd name="T28" fmla="*/ 371 w 373"/>
                <a:gd name="T29" fmla="*/ 258 h 387"/>
                <a:gd name="T30" fmla="*/ 331 w 373"/>
                <a:gd name="T31" fmla="*/ 320 h 387"/>
                <a:gd name="T32" fmla="*/ 249 w 373"/>
                <a:gd name="T33" fmla="*/ 335 h 387"/>
                <a:gd name="T34" fmla="*/ 223 w 373"/>
                <a:gd name="T35" fmla="*/ 386 h 387"/>
                <a:gd name="T36" fmla="*/ 156 w 373"/>
                <a:gd name="T37" fmla="*/ 387 h 387"/>
                <a:gd name="T38" fmla="*/ 101 w 373"/>
                <a:gd name="T39" fmla="*/ 303 h 387"/>
                <a:gd name="T40" fmla="*/ 142 w 373"/>
                <a:gd name="T41" fmla="*/ 328 h 387"/>
                <a:gd name="T42" fmla="*/ 217 w 373"/>
                <a:gd name="T43" fmla="*/ 370 h 387"/>
                <a:gd name="T44" fmla="*/ 239 w 373"/>
                <a:gd name="T45" fmla="*/ 323 h 387"/>
                <a:gd name="T46" fmla="*/ 281 w 373"/>
                <a:gd name="T47" fmla="*/ 299 h 387"/>
                <a:gd name="T48" fmla="*/ 355 w 373"/>
                <a:gd name="T49" fmla="*/ 255 h 387"/>
                <a:gd name="T50" fmla="*/ 325 w 373"/>
                <a:gd name="T51" fmla="*/ 213 h 387"/>
                <a:gd name="T52" fmla="*/ 326 w 373"/>
                <a:gd name="T53" fmla="*/ 165 h 387"/>
                <a:gd name="T54" fmla="*/ 324 w 373"/>
                <a:gd name="T55" fmla="*/ 78 h 387"/>
                <a:gd name="T56" fmla="*/ 272 w 373"/>
                <a:gd name="T57" fmla="*/ 83 h 387"/>
                <a:gd name="T58" fmla="*/ 231 w 373"/>
                <a:gd name="T59" fmla="*/ 58 h 387"/>
                <a:gd name="T60" fmla="*/ 156 w 373"/>
                <a:gd name="T61" fmla="*/ 17 h 387"/>
                <a:gd name="T62" fmla="*/ 134 w 373"/>
                <a:gd name="T63" fmla="*/ 64 h 387"/>
                <a:gd name="T64" fmla="*/ 92 w 373"/>
                <a:gd name="T65" fmla="*/ 87 h 387"/>
                <a:gd name="T66" fmla="*/ 18 w 373"/>
                <a:gd name="T67" fmla="*/ 132 h 387"/>
                <a:gd name="T68" fmla="*/ 48 w 373"/>
                <a:gd name="T69" fmla="*/ 174 h 387"/>
                <a:gd name="T70" fmla="*/ 47 w 373"/>
                <a:gd name="T71" fmla="*/ 222 h 387"/>
                <a:gd name="T72" fmla="*/ 49 w 373"/>
                <a:gd name="T73" fmla="*/ 308 h 387"/>
                <a:gd name="T74" fmla="*/ 97 w 373"/>
                <a:gd name="T75" fmla="*/ 302 h 387"/>
                <a:gd name="T76" fmla="*/ 144 w 373"/>
                <a:gd name="T77" fmla="*/ 270 h 387"/>
                <a:gd name="T78" fmla="*/ 187 w 373"/>
                <a:gd name="T79" fmla="*/ 105 h 387"/>
                <a:gd name="T80" fmla="*/ 271 w 373"/>
                <a:gd name="T81" fmla="*/ 169 h 387"/>
                <a:gd name="T82" fmla="*/ 186 w 373"/>
                <a:gd name="T83" fmla="*/ 281 h 387"/>
                <a:gd name="T84" fmla="*/ 124 w 373"/>
                <a:gd name="T85" fmla="*/ 158 h 387"/>
                <a:gd name="T86" fmla="*/ 186 w 373"/>
                <a:gd name="T87" fmla="*/ 265 h 387"/>
                <a:gd name="T88" fmla="*/ 256 w 373"/>
                <a:gd name="T89" fmla="*/ 174 h 387"/>
                <a:gd name="T90" fmla="*/ 187 w 373"/>
                <a:gd name="T91" fmla="*/ 121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73" h="387">
                  <a:moveTo>
                    <a:pt x="156" y="387"/>
                  </a:moveTo>
                  <a:cubicBezTo>
                    <a:pt x="153" y="387"/>
                    <a:pt x="150" y="385"/>
                    <a:pt x="149" y="382"/>
                  </a:cubicBezTo>
                  <a:cubicBezTo>
                    <a:pt x="128" y="337"/>
                    <a:pt x="128" y="337"/>
                    <a:pt x="128" y="337"/>
                  </a:cubicBezTo>
                  <a:cubicBezTo>
                    <a:pt x="95" y="319"/>
                    <a:pt x="95" y="319"/>
                    <a:pt x="95" y="319"/>
                  </a:cubicBezTo>
                  <a:cubicBezTo>
                    <a:pt x="46" y="325"/>
                    <a:pt x="46" y="325"/>
                    <a:pt x="46" y="325"/>
                  </a:cubicBezTo>
                  <a:cubicBezTo>
                    <a:pt x="43" y="325"/>
                    <a:pt x="40" y="324"/>
                    <a:pt x="38" y="321"/>
                  </a:cubicBezTo>
                  <a:cubicBezTo>
                    <a:pt x="4" y="264"/>
                    <a:pt x="4" y="264"/>
                    <a:pt x="4" y="264"/>
                  </a:cubicBezTo>
                  <a:cubicBezTo>
                    <a:pt x="2" y="261"/>
                    <a:pt x="2" y="258"/>
                    <a:pt x="4" y="255"/>
                  </a:cubicBezTo>
                  <a:cubicBezTo>
                    <a:pt x="33" y="215"/>
                    <a:pt x="33" y="215"/>
                    <a:pt x="33" y="215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0" y="135"/>
                    <a:pt x="0" y="131"/>
                    <a:pt x="2" y="128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6" y="67"/>
                    <a:pt x="39" y="66"/>
                    <a:pt x="42" y="66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124" y="51"/>
                    <a:pt x="124" y="51"/>
                    <a:pt x="124" y="51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4" y="3"/>
                    <a:pt x="147" y="1"/>
                    <a:pt x="150" y="1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0" y="0"/>
                    <a:pt x="223" y="1"/>
                    <a:pt x="224" y="4"/>
                  </a:cubicBezTo>
                  <a:cubicBezTo>
                    <a:pt x="245" y="49"/>
                    <a:pt x="245" y="49"/>
                    <a:pt x="245" y="49"/>
                  </a:cubicBezTo>
                  <a:cubicBezTo>
                    <a:pt x="278" y="68"/>
                    <a:pt x="278" y="68"/>
                    <a:pt x="278" y="68"/>
                  </a:cubicBezTo>
                  <a:cubicBezTo>
                    <a:pt x="327" y="62"/>
                    <a:pt x="327" y="62"/>
                    <a:pt x="327" y="62"/>
                  </a:cubicBezTo>
                  <a:cubicBezTo>
                    <a:pt x="330" y="61"/>
                    <a:pt x="333" y="63"/>
                    <a:pt x="335" y="65"/>
                  </a:cubicBezTo>
                  <a:cubicBezTo>
                    <a:pt x="369" y="123"/>
                    <a:pt x="369" y="123"/>
                    <a:pt x="369" y="123"/>
                  </a:cubicBezTo>
                  <a:cubicBezTo>
                    <a:pt x="371" y="125"/>
                    <a:pt x="371" y="129"/>
                    <a:pt x="369" y="131"/>
                  </a:cubicBezTo>
                  <a:cubicBezTo>
                    <a:pt x="340" y="172"/>
                    <a:pt x="340" y="172"/>
                    <a:pt x="340" y="172"/>
                  </a:cubicBezTo>
                  <a:cubicBezTo>
                    <a:pt x="341" y="210"/>
                    <a:pt x="341" y="210"/>
                    <a:pt x="341" y="210"/>
                  </a:cubicBezTo>
                  <a:cubicBezTo>
                    <a:pt x="371" y="249"/>
                    <a:pt x="371" y="249"/>
                    <a:pt x="371" y="249"/>
                  </a:cubicBezTo>
                  <a:cubicBezTo>
                    <a:pt x="373" y="252"/>
                    <a:pt x="373" y="255"/>
                    <a:pt x="371" y="258"/>
                  </a:cubicBezTo>
                  <a:cubicBezTo>
                    <a:pt x="339" y="316"/>
                    <a:pt x="339" y="316"/>
                    <a:pt x="339" y="316"/>
                  </a:cubicBezTo>
                  <a:cubicBezTo>
                    <a:pt x="337" y="319"/>
                    <a:pt x="334" y="321"/>
                    <a:pt x="331" y="320"/>
                  </a:cubicBezTo>
                  <a:cubicBezTo>
                    <a:pt x="282" y="316"/>
                    <a:pt x="282" y="316"/>
                    <a:pt x="282" y="316"/>
                  </a:cubicBezTo>
                  <a:cubicBezTo>
                    <a:pt x="249" y="335"/>
                    <a:pt x="249" y="335"/>
                    <a:pt x="249" y="335"/>
                  </a:cubicBezTo>
                  <a:cubicBezTo>
                    <a:pt x="230" y="381"/>
                    <a:pt x="230" y="381"/>
                    <a:pt x="230" y="381"/>
                  </a:cubicBezTo>
                  <a:cubicBezTo>
                    <a:pt x="229" y="384"/>
                    <a:pt x="226" y="386"/>
                    <a:pt x="223" y="386"/>
                  </a:cubicBezTo>
                  <a:cubicBezTo>
                    <a:pt x="156" y="387"/>
                    <a:pt x="156" y="387"/>
                    <a:pt x="156" y="387"/>
                  </a:cubicBezTo>
                  <a:cubicBezTo>
                    <a:pt x="156" y="387"/>
                    <a:pt x="156" y="387"/>
                    <a:pt x="156" y="387"/>
                  </a:cubicBezTo>
                  <a:close/>
                  <a:moveTo>
                    <a:pt x="97" y="302"/>
                  </a:moveTo>
                  <a:cubicBezTo>
                    <a:pt x="98" y="302"/>
                    <a:pt x="99" y="303"/>
                    <a:pt x="101" y="303"/>
                  </a:cubicBezTo>
                  <a:cubicBezTo>
                    <a:pt x="138" y="324"/>
                    <a:pt x="138" y="324"/>
                    <a:pt x="138" y="324"/>
                  </a:cubicBezTo>
                  <a:cubicBezTo>
                    <a:pt x="140" y="325"/>
                    <a:pt x="141" y="326"/>
                    <a:pt x="142" y="328"/>
                  </a:cubicBezTo>
                  <a:cubicBezTo>
                    <a:pt x="161" y="371"/>
                    <a:pt x="161" y="371"/>
                    <a:pt x="161" y="371"/>
                  </a:cubicBezTo>
                  <a:cubicBezTo>
                    <a:pt x="217" y="370"/>
                    <a:pt x="217" y="370"/>
                    <a:pt x="217" y="370"/>
                  </a:cubicBezTo>
                  <a:cubicBezTo>
                    <a:pt x="236" y="326"/>
                    <a:pt x="236" y="326"/>
                    <a:pt x="236" y="326"/>
                  </a:cubicBezTo>
                  <a:cubicBezTo>
                    <a:pt x="236" y="325"/>
                    <a:pt x="237" y="324"/>
                    <a:pt x="239" y="323"/>
                  </a:cubicBezTo>
                  <a:cubicBezTo>
                    <a:pt x="276" y="301"/>
                    <a:pt x="276" y="301"/>
                    <a:pt x="276" y="301"/>
                  </a:cubicBezTo>
                  <a:cubicBezTo>
                    <a:pt x="277" y="300"/>
                    <a:pt x="279" y="299"/>
                    <a:pt x="281" y="299"/>
                  </a:cubicBezTo>
                  <a:cubicBezTo>
                    <a:pt x="327" y="304"/>
                    <a:pt x="327" y="304"/>
                    <a:pt x="327" y="304"/>
                  </a:cubicBezTo>
                  <a:cubicBezTo>
                    <a:pt x="355" y="255"/>
                    <a:pt x="355" y="255"/>
                    <a:pt x="355" y="255"/>
                  </a:cubicBezTo>
                  <a:cubicBezTo>
                    <a:pt x="326" y="217"/>
                    <a:pt x="326" y="217"/>
                    <a:pt x="326" y="217"/>
                  </a:cubicBezTo>
                  <a:cubicBezTo>
                    <a:pt x="325" y="216"/>
                    <a:pt x="325" y="214"/>
                    <a:pt x="325" y="213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4" y="168"/>
                    <a:pt x="325" y="166"/>
                    <a:pt x="326" y="165"/>
                  </a:cubicBezTo>
                  <a:cubicBezTo>
                    <a:pt x="353" y="126"/>
                    <a:pt x="353" y="126"/>
                    <a:pt x="353" y="126"/>
                  </a:cubicBezTo>
                  <a:cubicBezTo>
                    <a:pt x="324" y="78"/>
                    <a:pt x="324" y="78"/>
                    <a:pt x="324" y="78"/>
                  </a:cubicBezTo>
                  <a:cubicBezTo>
                    <a:pt x="277" y="84"/>
                    <a:pt x="277" y="84"/>
                    <a:pt x="277" y="84"/>
                  </a:cubicBezTo>
                  <a:cubicBezTo>
                    <a:pt x="276" y="84"/>
                    <a:pt x="274" y="84"/>
                    <a:pt x="272" y="83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3" y="61"/>
                    <a:pt x="232" y="60"/>
                    <a:pt x="231" y="58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37" y="60"/>
                    <a:pt x="137" y="60"/>
                    <a:pt x="137" y="60"/>
                  </a:cubicBezTo>
                  <a:cubicBezTo>
                    <a:pt x="137" y="61"/>
                    <a:pt x="136" y="63"/>
                    <a:pt x="134" y="64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96" y="87"/>
                    <a:pt x="94" y="87"/>
                    <a:pt x="92" y="87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8" y="171"/>
                    <a:pt x="48" y="172"/>
                    <a:pt x="48" y="174"/>
                  </a:cubicBezTo>
                  <a:cubicBezTo>
                    <a:pt x="49" y="217"/>
                    <a:pt x="49" y="217"/>
                    <a:pt x="49" y="217"/>
                  </a:cubicBezTo>
                  <a:cubicBezTo>
                    <a:pt x="49" y="219"/>
                    <a:pt x="48" y="220"/>
                    <a:pt x="47" y="222"/>
                  </a:cubicBezTo>
                  <a:cubicBezTo>
                    <a:pt x="20" y="260"/>
                    <a:pt x="20" y="260"/>
                    <a:pt x="20" y="260"/>
                  </a:cubicBezTo>
                  <a:cubicBezTo>
                    <a:pt x="49" y="308"/>
                    <a:pt x="49" y="308"/>
                    <a:pt x="49" y="308"/>
                  </a:cubicBezTo>
                  <a:cubicBezTo>
                    <a:pt x="96" y="302"/>
                    <a:pt x="96" y="302"/>
                    <a:pt x="96" y="302"/>
                  </a:cubicBezTo>
                  <a:cubicBezTo>
                    <a:pt x="96" y="302"/>
                    <a:pt x="96" y="302"/>
                    <a:pt x="97" y="302"/>
                  </a:cubicBezTo>
                  <a:close/>
                  <a:moveTo>
                    <a:pt x="186" y="281"/>
                  </a:moveTo>
                  <a:cubicBezTo>
                    <a:pt x="172" y="281"/>
                    <a:pt x="157" y="277"/>
                    <a:pt x="144" y="270"/>
                  </a:cubicBezTo>
                  <a:cubicBezTo>
                    <a:pt x="101" y="246"/>
                    <a:pt x="86" y="193"/>
                    <a:pt x="110" y="150"/>
                  </a:cubicBezTo>
                  <a:cubicBezTo>
                    <a:pt x="125" y="123"/>
                    <a:pt x="155" y="105"/>
                    <a:pt x="187" y="105"/>
                  </a:cubicBezTo>
                  <a:cubicBezTo>
                    <a:pt x="201" y="105"/>
                    <a:pt x="216" y="109"/>
                    <a:pt x="229" y="116"/>
                  </a:cubicBezTo>
                  <a:cubicBezTo>
                    <a:pt x="250" y="128"/>
                    <a:pt x="265" y="147"/>
                    <a:pt x="271" y="169"/>
                  </a:cubicBezTo>
                  <a:cubicBezTo>
                    <a:pt x="278" y="192"/>
                    <a:pt x="275" y="215"/>
                    <a:pt x="263" y="236"/>
                  </a:cubicBezTo>
                  <a:cubicBezTo>
                    <a:pt x="248" y="264"/>
                    <a:pt x="218" y="281"/>
                    <a:pt x="186" y="281"/>
                  </a:cubicBezTo>
                  <a:close/>
                  <a:moveTo>
                    <a:pt x="187" y="121"/>
                  </a:moveTo>
                  <a:cubicBezTo>
                    <a:pt x="160" y="121"/>
                    <a:pt x="136" y="135"/>
                    <a:pt x="124" y="158"/>
                  </a:cubicBezTo>
                  <a:cubicBezTo>
                    <a:pt x="104" y="193"/>
                    <a:pt x="117" y="237"/>
                    <a:pt x="151" y="256"/>
                  </a:cubicBezTo>
                  <a:cubicBezTo>
                    <a:pt x="162" y="262"/>
                    <a:pt x="174" y="265"/>
                    <a:pt x="186" y="265"/>
                  </a:cubicBezTo>
                  <a:cubicBezTo>
                    <a:pt x="213" y="265"/>
                    <a:pt x="237" y="251"/>
                    <a:pt x="249" y="228"/>
                  </a:cubicBezTo>
                  <a:cubicBezTo>
                    <a:pt x="259" y="211"/>
                    <a:pt x="261" y="192"/>
                    <a:pt x="256" y="174"/>
                  </a:cubicBezTo>
                  <a:cubicBezTo>
                    <a:pt x="250" y="155"/>
                    <a:pt x="238" y="140"/>
                    <a:pt x="222" y="130"/>
                  </a:cubicBezTo>
                  <a:cubicBezTo>
                    <a:pt x="211" y="124"/>
                    <a:pt x="199" y="121"/>
                    <a:pt x="187" y="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" name="Text Placeholder 68"/>
          <p:cNvSpPr>
            <a:spLocks noGrp="1"/>
          </p:cNvSpPr>
          <p:nvPr>
            <p:ph type="body" sz="quarter" idx="18" hasCustomPrompt="1"/>
          </p:nvPr>
        </p:nvSpPr>
        <p:spPr>
          <a:xfrm>
            <a:off x="1133420" y="3075806"/>
            <a:ext cx="2130016" cy="1512168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Insert your desired text here</a:t>
            </a:r>
          </a:p>
        </p:txBody>
      </p:sp>
      <p:sp>
        <p:nvSpPr>
          <p:cNvPr id="41" name="Text Placeholder 68"/>
          <p:cNvSpPr>
            <a:spLocks noGrp="1"/>
          </p:cNvSpPr>
          <p:nvPr>
            <p:ph type="body" sz="quarter" idx="19" hasCustomPrompt="1"/>
          </p:nvPr>
        </p:nvSpPr>
        <p:spPr>
          <a:xfrm>
            <a:off x="3506992" y="3075806"/>
            <a:ext cx="2130016" cy="1512168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Insert your desired text here</a:t>
            </a:r>
          </a:p>
        </p:txBody>
      </p:sp>
      <p:sp>
        <p:nvSpPr>
          <p:cNvPr id="42" name="Text Placeholder 68"/>
          <p:cNvSpPr>
            <a:spLocks noGrp="1"/>
          </p:cNvSpPr>
          <p:nvPr>
            <p:ph type="body" sz="quarter" idx="20" hasCustomPrompt="1"/>
          </p:nvPr>
        </p:nvSpPr>
        <p:spPr>
          <a:xfrm>
            <a:off x="5881048" y="3075806"/>
            <a:ext cx="2130016" cy="1512168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Insert your desired text here</a:t>
            </a:r>
          </a:p>
        </p:txBody>
      </p:sp>
    </p:spTree>
    <p:extLst>
      <p:ext uri="{BB962C8B-B14F-4D97-AF65-F5344CB8AC3E}">
        <p14:creationId xmlns:p14="http://schemas.microsoft.com/office/powerpoint/2010/main" val="2126037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3190" y="4794985"/>
            <a:ext cx="1701620" cy="218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CF679C-547F-4466-B8A9-3FF5A83B539F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21BC842-42E7-4698-A7BD-05AC1B5C2F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4797864" y="1398602"/>
            <a:ext cx="4127600" cy="2323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30"/>
          </p:nvPr>
        </p:nvSpPr>
        <p:spPr>
          <a:xfrm>
            <a:off x="4797864" y="1398602"/>
            <a:ext cx="4127600" cy="2323060"/>
          </a:xfr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2 Pictures Portfolio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22525" y="3721662"/>
            <a:ext cx="4127600" cy="840490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222524" y="1398602"/>
            <a:ext cx="4127600" cy="23230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icture Placeholder 14"/>
          <p:cNvSpPr>
            <a:spLocks noGrp="1"/>
          </p:cNvSpPr>
          <p:nvPr>
            <p:ph type="pic" sz="quarter" idx="31"/>
          </p:nvPr>
        </p:nvSpPr>
        <p:spPr>
          <a:xfrm>
            <a:off x="222524" y="1398602"/>
            <a:ext cx="4127600" cy="2323060"/>
          </a:xfr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4797864" y="3721662"/>
            <a:ext cx="4127600" cy="840490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22940235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3190" y="4794985"/>
            <a:ext cx="1701620" cy="218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CF679C-547F-4466-B8A9-3FF5A83B539F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21BC842-42E7-4698-A7BD-05AC1B5C2F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3 Pictures Portfolio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264789" y="3331719"/>
            <a:ext cx="2824790" cy="89621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Insert your desired text here.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264788" y="1427098"/>
            <a:ext cx="2824790" cy="1904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icture Placeholder 14"/>
          <p:cNvSpPr>
            <a:spLocks noGrp="1"/>
          </p:cNvSpPr>
          <p:nvPr>
            <p:ph type="pic" sz="quarter" idx="31"/>
          </p:nvPr>
        </p:nvSpPr>
        <p:spPr>
          <a:xfrm>
            <a:off x="264788" y="1427098"/>
            <a:ext cx="2824790" cy="1904620"/>
          </a:xfr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32" hasCustomPrompt="1"/>
          </p:nvPr>
        </p:nvSpPr>
        <p:spPr>
          <a:xfrm>
            <a:off x="3174105" y="3331719"/>
            <a:ext cx="2824790" cy="89621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Insert your desired text here.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3174104" y="1427098"/>
            <a:ext cx="2824790" cy="1904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4"/>
          <p:cNvSpPr>
            <a:spLocks noGrp="1"/>
          </p:cNvSpPr>
          <p:nvPr>
            <p:ph type="pic" sz="quarter" idx="33"/>
          </p:nvPr>
        </p:nvSpPr>
        <p:spPr>
          <a:xfrm>
            <a:off x="3174104" y="1427098"/>
            <a:ext cx="2824790" cy="1904620"/>
          </a:xfr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34" hasCustomPrompt="1"/>
          </p:nvPr>
        </p:nvSpPr>
        <p:spPr>
          <a:xfrm>
            <a:off x="6083421" y="3331719"/>
            <a:ext cx="2824790" cy="89621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Insert your desired text here.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6083420" y="1427098"/>
            <a:ext cx="2824790" cy="19046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14"/>
          <p:cNvSpPr>
            <a:spLocks noGrp="1"/>
          </p:cNvSpPr>
          <p:nvPr>
            <p:ph type="pic" sz="quarter" idx="35"/>
          </p:nvPr>
        </p:nvSpPr>
        <p:spPr>
          <a:xfrm>
            <a:off x="6083420" y="1427098"/>
            <a:ext cx="2824790" cy="1904620"/>
          </a:xfr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5742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4587974"/>
            <a:ext cx="9144000" cy="57606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chemeClr val="accent3"/>
              </a:gs>
              <a:gs pos="3300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2 Columns Layout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CF679C-547F-4466-B8A9-3FF5A83B539F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21BC842-42E7-4698-A7BD-05AC1B5C2F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1"/>
          <p:cNvSpPr>
            <a:spLocks noGrp="1"/>
          </p:cNvSpPr>
          <p:nvPr>
            <p:ph type="body" sz="quarter" idx="28" hasCustomPrompt="1"/>
          </p:nvPr>
        </p:nvSpPr>
        <p:spPr>
          <a:xfrm>
            <a:off x="467544" y="3435846"/>
            <a:ext cx="3816424" cy="1152128"/>
          </a:xfrm>
          <a:noFill/>
        </p:spPr>
        <p:txBody>
          <a:bodyPr anchor="t">
            <a:noAutofit/>
          </a:bodyPr>
          <a:lstStyle>
            <a:lvl1pPr marL="0" indent="0" algn="just">
              <a:buNone/>
              <a:defRPr sz="15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Lorem ipsum dolor sit amet, consectetur adipisicing elit, sed do eiusmod tempor incididunt ut labore et dolore magna aliqua.</a:t>
            </a:r>
          </a:p>
          <a:p>
            <a:endParaRPr lang="fr-CA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29" hasCustomPrompt="1"/>
          </p:nvPr>
        </p:nvSpPr>
        <p:spPr>
          <a:xfrm>
            <a:off x="467544" y="1275606"/>
            <a:ext cx="3816424" cy="432048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2000" b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your text here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467544" y="1779662"/>
            <a:ext cx="3816424" cy="15841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4"/>
          <p:cNvSpPr>
            <a:spLocks noGrp="1"/>
          </p:cNvSpPr>
          <p:nvPr>
            <p:ph type="pic" sz="quarter" idx="32"/>
          </p:nvPr>
        </p:nvSpPr>
        <p:spPr>
          <a:xfrm>
            <a:off x="467544" y="1779662"/>
            <a:ext cx="3816424" cy="1584176"/>
          </a:xfr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3" name="Text Placeholder 1"/>
          <p:cNvSpPr>
            <a:spLocks noGrp="1"/>
          </p:cNvSpPr>
          <p:nvPr>
            <p:ph type="body" sz="quarter" idx="33" hasCustomPrompt="1"/>
          </p:nvPr>
        </p:nvSpPr>
        <p:spPr>
          <a:xfrm>
            <a:off x="4860032" y="3435846"/>
            <a:ext cx="3816424" cy="1152128"/>
          </a:xfrm>
          <a:noFill/>
        </p:spPr>
        <p:txBody>
          <a:bodyPr anchor="t">
            <a:noAutofit/>
          </a:bodyPr>
          <a:lstStyle>
            <a:lvl1pPr marL="0" indent="0" algn="just">
              <a:buNone/>
              <a:defRPr sz="15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Lorem ipsum dolor sit amet, consectetur adipisicing elit, sed do eiusmod tempor incididunt ut labore et dolore magna aliqua.</a:t>
            </a:r>
          </a:p>
          <a:p>
            <a:endParaRPr lang="fr-CA" dirty="0"/>
          </a:p>
        </p:txBody>
      </p:sp>
      <p:sp>
        <p:nvSpPr>
          <p:cNvPr id="14" name="Text Placeholder 1"/>
          <p:cNvSpPr>
            <a:spLocks noGrp="1"/>
          </p:cNvSpPr>
          <p:nvPr>
            <p:ph type="body" sz="quarter" idx="34" hasCustomPrompt="1"/>
          </p:nvPr>
        </p:nvSpPr>
        <p:spPr>
          <a:xfrm>
            <a:off x="4860032" y="1275606"/>
            <a:ext cx="3816424" cy="432048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2000" b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your text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4860032" y="1779662"/>
            <a:ext cx="3816424" cy="15841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35"/>
          </p:nvPr>
        </p:nvSpPr>
        <p:spPr>
          <a:xfrm>
            <a:off x="4860032" y="1779662"/>
            <a:ext cx="3816424" cy="1584176"/>
          </a:xfr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45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onry Pictures Galler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Masonry Pictures Gallery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CF679C-547F-4466-B8A9-3FF5A83B539F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21BC842-42E7-4698-A7BD-05AC1B5C2F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3059832" y="1282576"/>
            <a:ext cx="3024336" cy="16492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33"/>
          </p:nvPr>
        </p:nvSpPr>
        <p:spPr>
          <a:xfrm>
            <a:off x="3059832" y="1282576"/>
            <a:ext cx="3024336" cy="1649214"/>
          </a:xfr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3059832" y="3075806"/>
            <a:ext cx="3024336" cy="16561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14"/>
          <p:cNvSpPr>
            <a:spLocks noGrp="1"/>
          </p:cNvSpPr>
          <p:nvPr>
            <p:ph type="pic" sz="quarter" idx="34"/>
          </p:nvPr>
        </p:nvSpPr>
        <p:spPr>
          <a:xfrm>
            <a:off x="3059832" y="3075806"/>
            <a:ext cx="3024336" cy="1656184"/>
          </a:xfr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6228184" y="1275606"/>
            <a:ext cx="2448272" cy="34563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14"/>
          <p:cNvSpPr>
            <a:spLocks noGrp="1"/>
          </p:cNvSpPr>
          <p:nvPr>
            <p:ph type="pic" sz="quarter" idx="35"/>
          </p:nvPr>
        </p:nvSpPr>
        <p:spPr>
          <a:xfrm>
            <a:off x="6228184" y="1275606"/>
            <a:ext cx="2448272" cy="3456384"/>
          </a:xfr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67544" y="1275606"/>
            <a:ext cx="2448272" cy="34563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14"/>
          <p:cNvSpPr>
            <a:spLocks noGrp="1"/>
          </p:cNvSpPr>
          <p:nvPr>
            <p:ph type="pic" sz="quarter" idx="36"/>
          </p:nvPr>
        </p:nvSpPr>
        <p:spPr>
          <a:xfrm>
            <a:off x="467544" y="1275606"/>
            <a:ext cx="2448272" cy="3456384"/>
          </a:xfr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40"/>
      </p:ext>
    </p:extLst>
  </p:cSld>
  <p:clrMapOvr>
    <a:masterClrMapping/>
  </p:clrMapOvr>
  <p:transition spd="slow">
    <p:push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ekly Task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Weekly Task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72CF679C-547F-4466-B8A9-3FF5A83B539F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B21BC842-42E7-4698-A7BD-05AC1B5C2F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reeform 96"/>
          <p:cNvSpPr>
            <a:spLocks/>
          </p:cNvSpPr>
          <p:nvPr userDrawn="1"/>
        </p:nvSpPr>
        <p:spPr bwMode="auto">
          <a:xfrm>
            <a:off x="857581" y="1081362"/>
            <a:ext cx="2206985" cy="332575"/>
          </a:xfrm>
          <a:custGeom>
            <a:avLst/>
            <a:gdLst>
              <a:gd name="T0" fmla="*/ 3299 w 3299"/>
              <a:gd name="T1" fmla="*/ 0 h 614"/>
              <a:gd name="T2" fmla="*/ 3299 w 3299"/>
              <a:gd name="T3" fmla="*/ 614 h 614"/>
              <a:gd name="T4" fmla="*/ 74 w 3299"/>
              <a:gd name="T5" fmla="*/ 614 h 614"/>
              <a:gd name="T6" fmla="*/ 0 w 3299"/>
              <a:gd name="T7" fmla="*/ 540 h 614"/>
              <a:gd name="T8" fmla="*/ 0 w 3299"/>
              <a:gd name="T9" fmla="*/ 74 h 614"/>
              <a:gd name="T10" fmla="*/ 74 w 3299"/>
              <a:gd name="T11" fmla="*/ 0 h 614"/>
              <a:gd name="T12" fmla="*/ 3299 w 3299"/>
              <a:gd name="T13" fmla="*/ 0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99" h="614">
                <a:moveTo>
                  <a:pt x="3299" y="0"/>
                </a:moveTo>
                <a:cubicBezTo>
                  <a:pt x="3299" y="614"/>
                  <a:pt x="3299" y="614"/>
                  <a:pt x="3299" y="614"/>
                </a:cubicBezTo>
                <a:cubicBezTo>
                  <a:pt x="74" y="614"/>
                  <a:pt x="74" y="614"/>
                  <a:pt x="74" y="614"/>
                </a:cubicBezTo>
                <a:cubicBezTo>
                  <a:pt x="33" y="614"/>
                  <a:pt x="0" y="580"/>
                  <a:pt x="0" y="540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3" y="0"/>
                  <a:pt x="74" y="0"/>
                </a:cubicBezTo>
                <a:lnTo>
                  <a:pt x="3299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90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0" noProof="1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Task</a:t>
            </a:r>
          </a:p>
        </p:txBody>
      </p:sp>
      <p:sp>
        <p:nvSpPr>
          <p:cNvPr id="29" name="Rectangle 97"/>
          <p:cNvSpPr>
            <a:spLocks noChangeArrowheads="1"/>
          </p:cNvSpPr>
          <p:nvPr userDrawn="1"/>
        </p:nvSpPr>
        <p:spPr bwMode="auto">
          <a:xfrm>
            <a:off x="3064566" y="1081362"/>
            <a:ext cx="744432" cy="332575"/>
          </a:xfrm>
          <a:prstGeom prst="rect">
            <a:avLst/>
          </a:prstGeom>
          <a:solidFill>
            <a:schemeClr val="accent1"/>
          </a:solidFill>
          <a:ln w="190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A" sz="1700" b="0" noProof="1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Mon</a:t>
            </a:r>
            <a:endParaRPr lang="en-US" sz="1700" b="0" noProof="1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0" name="Rectangle 98"/>
          <p:cNvSpPr>
            <a:spLocks noChangeArrowheads="1"/>
          </p:cNvSpPr>
          <p:nvPr userDrawn="1"/>
        </p:nvSpPr>
        <p:spPr bwMode="auto">
          <a:xfrm>
            <a:off x="3808998" y="1081362"/>
            <a:ext cx="745979" cy="332575"/>
          </a:xfrm>
          <a:prstGeom prst="rect">
            <a:avLst/>
          </a:prstGeom>
          <a:solidFill>
            <a:schemeClr val="accent1"/>
          </a:solidFill>
          <a:ln w="190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A" sz="1700" b="0" noProof="1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Tues</a:t>
            </a:r>
            <a:endParaRPr lang="en-US" sz="1700" b="0" noProof="1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1" name="Rectangle 99"/>
          <p:cNvSpPr>
            <a:spLocks noChangeArrowheads="1"/>
          </p:cNvSpPr>
          <p:nvPr userDrawn="1"/>
        </p:nvSpPr>
        <p:spPr bwMode="auto">
          <a:xfrm>
            <a:off x="4554977" y="1081362"/>
            <a:ext cx="744432" cy="332575"/>
          </a:xfrm>
          <a:prstGeom prst="rect">
            <a:avLst/>
          </a:prstGeom>
          <a:solidFill>
            <a:schemeClr val="accent1"/>
          </a:solidFill>
          <a:ln w="190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A" sz="1700" b="0" noProof="1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Wed</a:t>
            </a:r>
            <a:endParaRPr lang="en-US" sz="1700" b="0" noProof="1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2" name="Rectangle 100"/>
          <p:cNvSpPr>
            <a:spLocks noChangeArrowheads="1"/>
          </p:cNvSpPr>
          <p:nvPr userDrawn="1"/>
        </p:nvSpPr>
        <p:spPr bwMode="auto">
          <a:xfrm>
            <a:off x="5299408" y="1081362"/>
            <a:ext cx="745979" cy="332575"/>
          </a:xfrm>
          <a:prstGeom prst="rect">
            <a:avLst/>
          </a:prstGeom>
          <a:solidFill>
            <a:schemeClr val="accent1"/>
          </a:solidFill>
          <a:ln w="190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A" sz="1700" b="0" noProof="1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Thurs</a:t>
            </a:r>
            <a:endParaRPr lang="en-US" sz="1700" b="0" noProof="1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3" name="Rectangle 101"/>
          <p:cNvSpPr>
            <a:spLocks noChangeArrowheads="1"/>
          </p:cNvSpPr>
          <p:nvPr userDrawn="1"/>
        </p:nvSpPr>
        <p:spPr bwMode="auto">
          <a:xfrm>
            <a:off x="6045388" y="1081362"/>
            <a:ext cx="745979" cy="332575"/>
          </a:xfrm>
          <a:prstGeom prst="rect">
            <a:avLst/>
          </a:prstGeom>
          <a:solidFill>
            <a:schemeClr val="accent1"/>
          </a:solidFill>
          <a:ln w="190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A" sz="1700" b="0" noProof="1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Fri</a:t>
            </a:r>
            <a:endParaRPr lang="en-US" sz="1700" b="0" noProof="1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4" name="Rectangle 102"/>
          <p:cNvSpPr>
            <a:spLocks noChangeArrowheads="1"/>
          </p:cNvSpPr>
          <p:nvPr userDrawn="1"/>
        </p:nvSpPr>
        <p:spPr bwMode="auto">
          <a:xfrm>
            <a:off x="6791367" y="1081362"/>
            <a:ext cx="744432" cy="332575"/>
          </a:xfrm>
          <a:prstGeom prst="rect">
            <a:avLst/>
          </a:prstGeom>
          <a:solidFill>
            <a:schemeClr val="accent1"/>
          </a:solidFill>
          <a:ln w="190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A" sz="1700" b="0" noProof="1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Sat</a:t>
            </a:r>
            <a:endParaRPr lang="en-US" sz="1700" b="0" noProof="1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5" name="Freeform 103"/>
          <p:cNvSpPr>
            <a:spLocks/>
          </p:cNvSpPr>
          <p:nvPr userDrawn="1"/>
        </p:nvSpPr>
        <p:spPr bwMode="auto">
          <a:xfrm>
            <a:off x="7535799" y="1081362"/>
            <a:ext cx="750622" cy="332575"/>
          </a:xfrm>
          <a:custGeom>
            <a:avLst/>
            <a:gdLst>
              <a:gd name="T0" fmla="*/ 1122 w 1122"/>
              <a:gd name="T1" fmla="*/ 74 h 614"/>
              <a:gd name="T2" fmla="*/ 1122 w 1122"/>
              <a:gd name="T3" fmla="*/ 540 h 614"/>
              <a:gd name="T4" fmla="*/ 1048 w 1122"/>
              <a:gd name="T5" fmla="*/ 614 h 614"/>
              <a:gd name="T6" fmla="*/ 0 w 1122"/>
              <a:gd name="T7" fmla="*/ 614 h 614"/>
              <a:gd name="T8" fmla="*/ 0 w 1122"/>
              <a:gd name="T9" fmla="*/ 0 h 614"/>
              <a:gd name="T10" fmla="*/ 1048 w 1122"/>
              <a:gd name="T11" fmla="*/ 0 h 614"/>
              <a:gd name="T12" fmla="*/ 1122 w 1122"/>
              <a:gd name="T13" fmla="*/ 74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2" h="614">
                <a:moveTo>
                  <a:pt x="1122" y="74"/>
                </a:moveTo>
                <a:cubicBezTo>
                  <a:pt x="1122" y="540"/>
                  <a:pt x="1122" y="540"/>
                  <a:pt x="1122" y="540"/>
                </a:cubicBezTo>
                <a:cubicBezTo>
                  <a:pt x="1122" y="580"/>
                  <a:pt x="1089" y="614"/>
                  <a:pt x="1048" y="614"/>
                </a:cubicBezTo>
                <a:cubicBezTo>
                  <a:pt x="0" y="614"/>
                  <a:pt x="0" y="614"/>
                  <a:pt x="0" y="614"/>
                </a:cubicBezTo>
                <a:cubicBezTo>
                  <a:pt x="0" y="0"/>
                  <a:pt x="0" y="0"/>
                  <a:pt x="0" y="0"/>
                </a:cubicBezTo>
                <a:cubicBezTo>
                  <a:pt x="1048" y="0"/>
                  <a:pt x="1048" y="0"/>
                  <a:pt x="1048" y="0"/>
                </a:cubicBezTo>
                <a:cubicBezTo>
                  <a:pt x="1089" y="0"/>
                  <a:pt x="1122" y="33"/>
                  <a:pt x="1122" y="74"/>
                </a:cubicBezTo>
                <a:close/>
              </a:path>
            </a:pathLst>
          </a:custGeom>
          <a:solidFill>
            <a:schemeClr val="accent1"/>
          </a:solidFill>
          <a:ln w="190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fr-CA" sz="1700" b="0" noProof="1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Sun</a:t>
            </a:r>
            <a:endParaRPr lang="en-US" sz="1700" b="0" noProof="1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6" name="Freeform 104"/>
          <p:cNvSpPr>
            <a:spLocks/>
          </p:cNvSpPr>
          <p:nvPr userDrawn="1"/>
        </p:nvSpPr>
        <p:spPr bwMode="auto">
          <a:xfrm>
            <a:off x="857581" y="1413937"/>
            <a:ext cx="2206985" cy="332575"/>
          </a:xfrm>
          <a:custGeom>
            <a:avLst/>
            <a:gdLst>
              <a:gd name="T0" fmla="*/ 3299 w 3299"/>
              <a:gd name="T1" fmla="*/ 0 h 613"/>
              <a:gd name="T2" fmla="*/ 3299 w 3299"/>
              <a:gd name="T3" fmla="*/ 613 h 613"/>
              <a:gd name="T4" fmla="*/ 74 w 3299"/>
              <a:gd name="T5" fmla="*/ 613 h 613"/>
              <a:gd name="T6" fmla="*/ 0 w 3299"/>
              <a:gd name="T7" fmla="*/ 539 h 613"/>
              <a:gd name="T8" fmla="*/ 0 w 3299"/>
              <a:gd name="T9" fmla="*/ 74 h 613"/>
              <a:gd name="T10" fmla="*/ 74 w 3299"/>
              <a:gd name="T11" fmla="*/ 0 h 613"/>
              <a:gd name="T12" fmla="*/ 3299 w 3299"/>
              <a:gd name="T13" fmla="*/ 0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99" h="613">
                <a:moveTo>
                  <a:pt x="3299" y="0"/>
                </a:moveTo>
                <a:cubicBezTo>
                  <a:pt x="3299" y="613"/>
                  <a:pt x="3299" y="613"/>
                  <a:pt x="3299" y="613"/>
                </a:cubicBezTo>
                <a:cubicBezTo>
                  <a:pt x="74" y="613"/>
                  <a:pt x="74" y="613"/>
                  <a:pt x="74" y="613"/>
                </a:cubicBezTo>
                <a:cubicBezTo>
                  <a:pt x="33" y="613"/>
                  <a:pt x="0" y="580"/>
                  <a:pt x="0" y="539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3" y="0"/>
                  <a:pt x="74" y="0"/>
                </a:cubicBezTo>
                <a:lnTo>
                  <a:pt x="3299" y="0"/>
                </a:lnTo>
                <a:close/>
              </a:path>
            </a:pathLst>
          </a:cu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noProof="1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7" name="Rectangle 105"/>
          <p:cNvSpPr>
            <a:spLocks noChangeArrowheads="1"/>
          </p:cNvSpPr>
          <p:nvPr userDrawn="1"/>
        </p:nvSpPr>
        <p:spPr bwMode="auto">
          <a:xfrm>
            <a:off x="3064565" y="1413937"/>
            <a:ext cx="744432" cy="332575"/>
          </a:xfrm>
          <a:prstGeom prst="rect">
            <a:avLst/>
          </a:prstGeom>
          <a:solidFill>
            <a:schemeClr val="accent4">
              <a:lumMod val="90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8" name="Rectangle 106"/>
          <p:cNvSpPr>
            <a:spLocks noChangeArrowheads="1"/>
          </p:cNvSpPr>
          <p:nvPr userDrawn="1"/>
        </p:nvSpPr>
        <p:spPr bwMode="auto">
          <a:xfrm>
            <a:off x="3808998" y="1413937"/>
            <a:ext cx="745979" cy="332575"/>
          </a:xfrm>
          <a:prstGeom prst="rect">
            <a:avLst/>
          </a:pr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39" name="Rectangle 107"/>
          <p:cNvSpPr>
            <a:spLocks noChangeArrowheads="1"/>
          </p:cNvSpPr>
          <p:nvPr userDrawn="1"/>
        </p:nvSpPr>
        <p:spPr bwMode="auto">
          <a:xfrm>
            <a:off x="4554977" y="1413937"/>
            <a:ext cx="744432" cy="332575"/>
          </a:xfrm>
          <a:prstGeom prst="rect">
            <a:avLst/>
          </a:pr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0" name="Rectangle 108"/>
          <p:cNvSpPr>
            <a:spLocks noChangeArrowheads="1"/>
          </p:cNvSpPr>
          <p:nvPr userDrawn="1"/>
        </p:nvSpPr>
        <p:spPr bwMode="auto">
          <a:xfrm>
            <a:off x="5299408" y="1413937"/>
            <a:ext cx="745979" cy="332575"/>
          </a:xfrm>
          <a:prstGeom prst="rect">
            <a:avLst/>
          </a:pr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1" name="Freeform 109"/>
          <p:cNvSpPr>
            <a:spLocks/>
          </p:cNvSpPr>
          <p:nvPr userDrawn="1"/>
        </p:nvSpPr>
        <p:spPr bwMode="auto">
          <a:xfrm>
            <a:off x="7535799" y="1413937"/>
            <a:ext cx="750622" cy="332575"/>
          </a:xfrm>
          <a:custGeom>
            <a:avLst/>
            <a:gdLst>
              <a:gd name="T0" fmla="*/ 1122 w 1122"/>
              <a:gd name="T1" fmla="*/ 74 h 613"/>
              <a:gd name="T2" fmla="*/ 1122 w 1122"/>
              <a:gd name="T3" fmla="*/ 539 h 613"/>
              <a:gd name="T4" fmla="*/ 1048 w 1122"/>
              <a:gd name="T5" fmla="*/ 613 h 613"/>
              <a:gd name="T6" fmla="*/ 0 w 1122"/>
              <a:gd name="T7" fmla="*/ 613 h 613"/>
              <a:gd name="T8" fmla="*/ 0 w 1122"/>
              <a:gd name="T9" fmla="*/ 0 h 613"/>
              <a:gd name="T10" fmla="*/ 1048 w 1122"/>
              <a:gd name="T11" fmla="*/ 0 h 613"/>
              <a:gd name="T12" fmla="*/ 1122 w 1122"/>
              <a:gd name="T13" fmla="*/ 7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2" h="613">
                <a:moveTo>
                  <a:pt x="1122" y="74"/>
                </a:moveTo>
                <a:cubicBezTo>
                  <a:pt x="1122" y="539"/>
                  <a:pt x="1122" y="539"/>
                  <a:pt x="1122" y="539"/>
                </a:cubicBezTo>
                <a:cubicBezTo>
                  <a:pt x="1122" y="580"/>
                  <a:pt x="1089" y="613"/>
                  <a:pt x="1048" y="613"/>
                </a:cubicBezTo>
                <a:cubicBezTo>
                  <a:pt x="0" y="613"/>
                  <a:pt x="0" y="613"/>
                  <a:pt x="0" y="613"/>
                </a:cubicBezTo>
                <a:cubicBezTo>
                  <a:pt x="0" y="0"/>
                  <a:pt x="0" y="0"/>
                  <a:pt x="0" y="0"/>
                </a:cubicBezTo>
                <a:cubicBezTo>
                  <a:pt x="1048" y="0"/>
                  <a:pt x="1048" y="0"/>
                  <a:pt x="1048" y="0"/>
                </a:cubicBezTo>
                <a:cubicBezTo>
                  <a:pt x="1089" y="0"/>
                  <a:pt x="1122" y="33"/>
                  <a:pt x="1122" y="74"/>
                </a:cubicBezTo>
                <a:close/>
              </a:path>
            </a:pathLst>
          </a:cu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2" name="Freeform 110"/>
          <p:cNvSpPr>
            <a:spLocks/>
          </p:cNvSpPr>
          <p:nvPr userDrawn="1"/>
        </p:nvSpPr>
        <p:spPr bwMode="auto">
          <a:xfrm>
            <a:off x="857581" y="1746512"/>
            <a:ext cx="2206985" cy="333830"/>
          </a:xfrm>
          <a:custGeom>
            <a:avLst/>
            <a:gdLst>
              <a:gd name="T0" fmla="*/ 3299 w 3299"/>
              <a:gd name="T1" fmla="*/ 0 h 614"/>
              <a:gd name="T2" fmla="*/ 3299 w 3299"/>
              <a:gd name="T3" fmla="*/ 614 h 614"/>
              <a:gd name="T4" fmla="*/ 74 w 3299"/>
              <a:gd name="T5" fmla="*/ 614 h 614"/>
              <a:gd name="T6" fmla="*/ 0 w 3299"/>
              <a:gd name="T7" fmla="*/ 540 h 614"/>
              <a:gd name="T8" fmla="*/ 0 w 3299"/>
              <a:gd name="T9" fmla="*/ 74 h 614"/>
              <a:gd name="T10" fmla="*/ 74 w 3299"/>
              <a:gd name="T11" fmla="*/ 0 h 614"/>
              <a:gd name="T12" fmla="*/ 3299 w 3299"/>
              <a:gd name="T13" fmla="*/ 0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99" h="614">
                <a:moveTo>
                  <a:pt x="3299" y="0"/>
                </a:moveTo>
                <a:cubicBezTo>
                  <a:pt x="3299" y="614"/>
                  <a:pt x="3299" y="614"/>
                  <a:pt x="3299" y="614"/>
                </a:cubicBezTo>
                <a:cubicBezTo>
                  <a:pt x="74" y="614"/>
                  <a:pt x="74" y="614"/>
                  <a:pt x="74" y="614"/>
                </a:cubicBezTo>
                <a:cubicBezTo>
                  <a:pt x="33" y="614"/>
                  <a:pt x="0" y="581"/>
                  <a:pt x="0" y="540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3" y="0"/>
                  <a:pt x="74" y="0"/>
                </a:cubicBezTo>
                <a:lnTo>
                  <a:pt x="329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noProof="1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3" name="Rectangle 111"/>
          <p:cNvSpPr>
            <a:spLocks noChangeArrowheads="1"/>
          </p:cNvSpPr>
          <p:nvPr userDrawn="1"/>
        </p:nvSpPr>
        <p:spPr bwMode="auto">
          <a:xfrm>
            <a:off x="3064566" y="1746512"/>
            <a:ext cx="744432" cy="33383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4" name="Rectangle 112"/>
          <p:cNvSpPr>
            <a:spLocks noChangeArrowheads="1"/>
          </p:cNvSpPr>
          <p:nvPr userDrawn="1"/>
        </p:nvSpPr>
        <p:spPr bwMode="auto">
          <a:xfrm>
            <a:off x="3808997" y="1746512"/>
            <a:ext cx="745979" cy="333830"/>
          </a:xfrm>
          <a:prstGeom prst="rect">
            <a:avLst/>
          </a:prstGeom>
          <a:solidFill>
            <a:schemeClr val="accent4">
              <a:lumMod val="90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5" name="Freeform 113"/>
          <p:cNvSpPr>
            <a:spLocks/>
          </p:cNvSpPr>
          <p:nvPr userDrawn="1"/>
        </p:nvSpPr>
        <p:spPr bwMode="auto">
          <a:xfrm>
            <a:off x="7535799" y="1746512"/>
            <a:ext cx="750622" cy="333830"/>
          </a:xfrm>
          <a:custGeom>
            <a:avLst/>
            <a:gdLst>
              <a:gd name="T0" fmla="*/ 1122 w 1122"/>
              <a:gd name="T1" fmla="*/ 74 h 614"/>
              <a:gd name="T2" fmla="*/ 1122 w 1122"/>
              <a:gd name="T3" fmla="*/ 540 h 614"/>
              <a:gd name="T4" fmla="*/ 1048 w 1122"/>
              <a:gd name="T5" fmla="*/ 614 h 614"/>
              <a:gd name="T6" fmla="*/ 0 w 1122"/>
              <a:gd name="T7" fmla="*/ 614 h 614"/>
              <a:gd name="T8" fmla="*/ 0 w 1122"/>
              <a:gd name="T9" fmla="*/ 0 h 614"/>
              <a:gd name="T10" fmla="*/ 1048 w 1122"/>
              <a:gd name="T11" fmla="*/ 0 h 614"/>
              <a:gd name="T12" fmla="*/ 1122 w 1122"/>
              <a:gd name="T13" fmla="*/ 74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2" h="614">
                <a:moveTo>
                  <a:pt x="1122" y="74"/>
                </a:moveTo>
                <a:cubicBezTo>
                  <a:pt x="1122" y="540"/>
                  <a:pt x="1122" y="540"/>
                  <a:pt x="1122" y="540"/>
                </a:cubicBezTo>
                <a:cubicBezTo>
                  <a:pt x="1122" y="581"/>
                  <a:pt x="1089" y="614"/>
                  <a:pt x="1048" y="614"/>
                </a:cubicBezTo>
                <a:cubicBezTo>
                  <a:pt x="0" y="614"/>
                  <a:pt x="0" y="614"/>
                  <a:pt x="0" y="614"/>
                </a:cubicBezTo>
                <a:cubicBezTo>
                  <a:pt x="0" y="0"/>
                  <a:pt x="0" y="0"/>
                  <a:pt x="0" y="0"/>
                </a:cubicBezTo>
                <a:cubicBezTo>
                  <a:pt x="1048" y="0"/>
                  <a:pt x="1048" y="0"/>
                  <a:pt x="1048" y="0"/>
                </a:cubicBezTo>
                <a:cubicBezTo>
                  <a:pt x="1089" y="0"/>
                  <a:pt x="1122" y="33"/>
                  <a:pt x="1122" y="7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6" name="Freeform 114"/>
          <p:cNvSpPr>
            <a:spLocks/>
          </p:cNvSpPr>
          <p:nvPr userDrawn="1"/>
        </p:nvSpPr>
        <p:spPr bwMode="auto">
          <a:xfrm>
            <a:off x="857581" y="2080341"/>
            <a:ext cx="2206985" cy="332575"/>
          </a:xfrm>
          <a:custGeom>
            <a:avLst/>
            <a:gdLst>
              <a:gd name="T0" fmla="*/ 3299 w 3299"/>
              <a:gd name="T1" fmla="*/ 0 h 614"/>
              <a:gd name="T2" fmla="*/ 3299 w 3299"/>
              <a:gd name="T3" fmla="*/ 614 h 614"/>
              <a:gd name="T4" fmla="*/ 74 w 3299"/>
              <a:gd name="T5" fmla="*/ 614 h 614"/>
              <a:gd name="T6" fmla="*/ 0 w 3299"/>
              <a:gd name="T7" fmla="*/ 539 h 614"/>
              <a:gd name="T8" fmla="*/ 0 w 3299"/>
              <a:gd name="T9" fmla="*/ 74 h 614"/>
              <a:gd name="T10" fmla="*/ 74 w 3299"/>
              <a:gd name="T11" fmla="*/ 0 h 614"/>
              <a:gd name="T12" fmla="*/ 3299 w 3299"/>
              <a:gd name="T13" fmla="*/ 0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99" h="614">
                <a:moveTo>
                  <a:pt x="3299" y="0"/>
                </a:moveTo>
                <a:cubicBezTo>
                  <a:pt x="3299" y="614"/>
                  <a:pt x="3299" y="614"/>
                  <a:pt x="3299" y="614"/>
                </a:cubicBezTo>
                <a:cubicBezTo>
                  <a:pt x="74" y="614"/>
                  <a:pt x="74" y="614"/>
                  <a:pt x="74" y="614"/>
                </a:cubicBezTo>
                <a:cubicBezTo>
                  <a:pt x="33" y="614"/>
                  <a:pt x="0" y="580"/>
                  <a:pt x="0" y="539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3" y="0"/>
                  <a:pt x="74" y="0"/>
                </a:cubicBezTo>
                <a:lnTo>
                  <a:pt x="3299" y="0"/>
                </a:lnTo>
                <a:close/>
              </a:path>
            </a:pathLst>
          </a:cu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noProof="1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7" name="Rectangle 115"/>
          <p:cNvSpPr>
            <a:spLocks noChangeArrowheads="1"/>
          </p:cNvSpPr>
          <p:nvPr userDrawn="1"/>
        </p:nvSpPr>
        <p:spPr bwMode="auto">
          <a:xfrm>
            <a:off x="3064566" y="2080341"/>
            <a:ext cx="744432" cy="332575"/>
          </a:xfrm>
          <a:prstGeom prst="rect">
            <a:avLst/>
          </a:pr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8" name="Rectangle 116"/>
          <p:cNvSpPr>
            <a:spLocks noChangeArrowheads="1"/>
          </p:cNvSpPr>
          <p:nvPr userDrawn="1"/>
        </p:nvSpPr>
        <p:spPr bwMode="auto">
          <a:xfrm>
            <a:off x="3808998" y="2080341"/>
            <a:ext cx="745979" cy="332575"/>
          </a:xfrm>
          <a:prstGeom prst="rect">
            <a:avLst/>
          </a:pr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49" name="Freeform 117"/>
          <p:cNvSpPr>
            <a:spLocks/>
          </p:cNvSpPr>
          <p:nvPr userDrawn="1"/>
        </p:nvSpPr>
        <p:spPr bwMode="auto">
          <a:xfrm>
            <a:off x="7535799" y="2080341"/>
            <a:ext cx="750622" cy="332575"/>
          </a:xfrm>
          <a:custGeom>
            <a:avLst/>
            <a:gdLst>
              <a:gd name="T0" fmla="*/ 1122 w 1122"/>
              <a:gd name="T1" fmla="*/ 74 h 614"/>
              <a:gd name="T2" fmla="*/ 1122 w 1122"/>
              <a:gd name="T3" fmla="*/ 539 h 614"/>
              <a:gd name="T4" fmla="*/ 1048 w 1122"/>
              <a:gd name="T5" fmla="*/ 614 h 614"/>
              <a:gd name="T6" fmla="*/ 0 w 1122"/>
              <a:gd name="T7" fmla="*/ 614 h 614"/>
              <a:gd name="T8" fmla="*/ 0 w 1122"/>
              <a:gd name="T9" fmla="*/ 0 h 614"/>
              <a:gd name="T10" fmla="*/ 1048 w 1122"/>
              <a:gd name="T11" fmla="*/ 0 h 614"/>
              <a:gd name="T12" fmla="*/ 1122 w 1122"/>
              <a:gd name="T13" fmla="*/ 74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2" h="614">
                <a:moveTo>
                  <a:pt x="1122" y="74"/>
                </a:moveTo>
                <a:cubicBezTo>
                  <a:pt x="1122" y="539"/>
                  <a:pt x="1122" y="539"/>
                  <a:pt x="1122" y="539"/>
                </a:cubicBezTo>
                <a:cubicBezTo>
                  <a:pt x="1122" y="580"/>
                  <a:pt x="1089" y="614"/>
                  <a:pt x="1048" y="614"/>
                </a:cubicBezTo>
                <a:cubicBezTo>
                  <a:pt x="0" y="614"/>
                  <a:pt x="0" y="614"/>
                  <a:pt x="0" y="614"/>
                </a:cubicBezTo>
                <a:cubicBezTo>
                  <a:pt x="0" y="0"/>
                  <a:pt x="0" y="0"/>
                  <a:pt x="0" y="0"/>
                </a:cubicBezTo>
                <a:cubicBezTo>
                  <a:pt x="1048" y="0"/>
                  <a:pt x="1048" y="0"/>
                  <a:pt x="1048" y="0"/>
                </a:cubicBezTo>
                <a:cubicBezTo>
                  <a:pt x="1089" y="0"/>
                  <a:pt x="1122" y="33"/>
                  <a:pt x="1122" y="74"/>
                </a:cubicBezTo>
                <a:close/>
              </a:path>
            </a:pathLst>
          </a:cu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50" name="Freeform 118"/>
          <p:cNvSpPr>
            <a:spLocks/>
          </p:cNvSpPr>
          <p:nvPr userDrawn="1"/>
        </p:nvSpPr>
        <p:spPr bwMode="auto">
          <a:xfrm>
            <a:off x="857581" y="2412917"/>
            <a:ext cx="2206985" cy="332575"/>
          </a:xfrm>
          <a:custGeom>
            <a:avLst/>
            <a:gdLst>
              <a:gd name="T0" fmla="*/ 3299 w 3299"/>
              <a:gd name="T1" fmla="*/ 0 h 613"/>
              <a:gd name="T2" fmla="*/ 3299 w 3299"/>
              <a:gd name="T3" fmla="*/ 613 h 613"/>
              <a:gd name="T4" fmla="*/ 74 w 3299"/>
              <a:gd name="T5" fmla="*/ 613 h 613"/>
              <a:gd name="T6" fmla="*/ 0 w 3299"/>
              <a:gd name="T7" fmla="*/ 539 h 613"/>
              <a:gd name="T8" fmla="*/ 0 w 3299"/>
              <a:gd name="T9" fmla="*/ 74 h 613"/>
              <a:gd name="T10" fmla="*/ 74 w 3299"/>
              <a:gd name="T11" fmla="*/ 0 h 613"/>
              <a:gd name="T12" fmla="*/ 3299 w 3299"/>
              <a:gd name="T13" fmla="*/ 0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99" h="613">
                <a:moveTo>
                  <a:pt x="3299" y="0"/>
                </a:moveTo>
                <a:cubicBezTo>
                  <a:pt x="3299" y="613"/>
                  <a:pt x="3299" y="613"/>
                  <a:pt x="3299" y="613"/>
                </a:cubicBezTo>
                <a:cubicBezTo>
                  <a:pt x="74" y="613"/>
                  <a:pt x="74" y="613"/>
                  <a:pt x="74" y="613"/>
                </a:cubicBezTo>
                <a:cubicBezTo>
                  <a:pt x="33" y="613"/>
                  <a:pt x="0" y="580"/>
                  <a:pt x="0" y="539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3" y="0"/>
                  <a:pt x="74" y="0"/>
                </a:cubicBezTo>
                <a:lnTo>
                  <a:pt x="329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noProof="1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51" name="Rectangle 119"/>
          <p:cNvSpPr>
            <a:spLocks noChangeArrowheads="1"/>
          </p:cNvSpPr>
          <p:nvPr userDrawn="1"/>
        </p:nvSpPr>
        <p:spPr bwMode="auto">
          <a:xfrm>
            <a:off x="3064566" y="2412917"/>
            <a:ext cx="744432" cy="33257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52" name="Rectangle 120"/>
          <p:cNvSpPr>
            <a:spLocks noChangeArrowheads="1"/>
          </p:cNvSpPr>
          <p:nvPr userDrawn="1"/>
        </p:nvSpPr>
        <p:spPr bwMode="auto">
          <a:xfrm>
            <a:off x="3808998" y="2412917"/>
            <a:ext cx="745979" cy="33257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53" name="Freeform 121"/>
          <p:cNvSpPr>
            <a:spLocks/>
          </p:cNvSpPr>
          <p:nvPr userDrawn="1"/>
        </p:nvSpPr>
        <p:spPr bwMode="auto">
          <a:xfrm>
            <a:off x="7535799" y="2412917"/>
            <a:ext cx="750622" cy="332575"/>
          </a:xfrm>
          <a:custGeom>
            <a:avLst/>
            <a:gdLst>
              <a:gd name="T0" fmla="*/ 1122 w 1122"/>
              <a:gd name="T1" fmla="*/ 74 h 613"/>
              <a:gd name="T2" fmla="*/ 1122 w 1122"/>
              <a:gd name="T3" fmla="*/ 539 h 613"/>
              <a:gd name="T4" fmla="*/ 1048 w 1122"/>
              <a:gd name="T5" fmla="*/ 613 h 613"/>
              <a:gd name="T6" fmla="*/ 0 w 1122"/>
              <a:gd name="T7" fmla="*/ 613 h 613"/>
              <a:gd name="T8" fmla="*/ 0 w 1122"/>
              <a:gd name="T9" fmla="*/ 0 h 613"/>
              <a:gd name="T10" fmla="*/ 1048 w 1122"/>
              <a:gd name="T11" fmla="*/ 0 h 613"/>
              <a:gd name="T12" fmla="*/ 1122 w 1122"/>
              <a:gd name="T13" fmla="*/ 7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2" h="613">
                <a:moveTo>
                  <a:pt x="1122" y="74"/>
                </a:moveTo>
                <a:cubicBezTo>
                  <a:pt x="1122" y="539"/>
                  <a:pt x="1122" y="539"/>
                  <a:pt x="1122" y="539"/>
                </a:cubicBezTo>
                <a:cubicBezTo>
                  <a:pt x="1122" y="580"/>
                  <a:pt x="1089" y="613"/>
                  <a:pt x="1048" y="613"/>
                </a:cubicBezTo>
                <a:cubicBezTo>
                  <a:pt x="0" y="613"/>
                  <a:pt x="0" y="613"/>
                  <a:pt x="0" y="613"/>
                </a:cubicBezTo>
                <a:cubicBezTo>
                  <a:pt x="0" y="0"/>
                  <a:pt x="0" y="0"/>
                  <a:pt x="0" y="0"/>
                </a:cubicBezTo>
                <a:cubicBezTo>
                  <a:pt x="1048" y="0"/>
                  <a:pt x="1048" y="0"/>
                  <a:pt x="1048" y="0"/>
                </a:cubicBezTo>
                <a:cubicBezTo>
                  <a:pt x="1089" y="0"/>
                  <a:pt x="1122" y="33"/>
                  <a:pt x="1122" y="7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54" name="Freeform 122"/>
          <p:cNvSpPr>
            <a:spLocks/>
          </p:cNvSpPr>
          <p:nvPr userDrawn="1"/>
        </p:nvSpPr>
        <p:spPr bwMode="auto">
          <a:xfrm>
            <a:off x="857581" y="2745491"/>
            <a:ext cx="2206985" cy="333830"/>
          </a:xfrm>
          <a:custGeom>
            <a:avLst/>
            <a:gdLst>
              <a:gd name="T0" fmla="*/ 3299 w 3299"/>
              <a:gd name="T1" fmla="*/ 0 h 614"/>
              <a:gd name="T2" fmla="*/ 3299 w 3299"/>
              <a:gd name="T3" fmla="*/ 614 h 614"/>
              <a:gd name="T4" fmla="*/ 74 w 3299"/>
              <a:gd name="T5" fmla="*/ 614 h 614"/>
              <a:gd name="T6" fmla="*/ 0 w 3299"/>
              <a:gd name="T7" fmla="*/ 540 h 614"/>
              <a:gd name="T8" fmla="*/ 0 w 3299"/>
              <a:gd name="T9" fmla="*/ 74 h 614"/>
              <a:gd name="T10" fmla="*/ 74 w 3299"/>
              <a:gd name="T11" fmla="*/ 0 h 614"/>
              <a:gd name="T12" fmla="*/ 3299 w 3299"/>
              <a:gd name="T13" fmla="*/ 0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99" h="614">
                <a:moveTo>
                  <a:pt x="3299" y="0"/>
                </a:moveTo>
                <a:cubicBezTo>
                  <a:pt x="3299" y="614"/>
                  <a:pt x="3299" y="614"/>
                  <a:pt x="3299" y="614"/>
                </a:cubicBezTo>
                <a:cubicBezTo>
                  <a:pt x="74" y="614"/>
                  <a:pt x="74" y="614"/>
                  <a:pt x="74" y="614"/>
                </a:cubicBezTo>
                <a:cubicBezTo>
                  <a:pt x="33" y="614"/>
                  <a:pt x="0" y="581"/>
                  <a:pt x="0" y="540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3" y="0"/>
                  <a:pt x="74" y="0"/>
                </a:cubicBezTo>
                <a:lnTo>
                  <a:pt x="3299" y="0"/>
                </a:lnTo>
                <a:close/>
              </a:path>
            </a:pathLst>
          </a:cu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noProof="1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55" name="Rectangle 123"/>
          <p:cNvSpPr>
            <a:spLocks noChangeArrowheads="1"/>
          </p:cNvSpPr>
          <p:nvPr userDrawn="1"/>
        </p:nvSpPr>
        <p:spPr bwMode="auto">
          <a:xfrm>
            <a:off x="3064566" y="2745491"/>
            <a:ext cx="744432" cy="333830"/>
          </a:xfrm>
          <a:prstGeom prst="rect">
            <a:avLst/>
          </a:pr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56" name="Rectangle 124"/>
          <p:cNvSpPr>
            <a:spLocks noChangeArrowheads="1"/>
          </p:cNvSpPr>
          <p:nvPr userDrawn="1"/>
        </p:nvSpPr>
        <p:spPr bwMode="auto">
          <a:xfrm>
            <a:off x="3808998" y="2745491"/>
            <a:ext cx="745979" cy="333830"/>
          </a:xfrm>
          <a:prstGeom prst="rect">
            <a:avLst/>
          </a:prstGeom>
          <a:solidFill>
            <a:schemeClr val="accent2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57" name="Freeform 125"/>
          <p:cNvSpPr>
            <a:spLocks/>
          </p:cNvSpPr>
          <p:nvPr userDrawn="1"/>
        </p:nvSpPr>
        <p:spPr bwMode="auto">
          <a:xfrm>
            <a:off x="7535799" y="2745491"/>
            <a:ext cx="750622" cy="333830"/>
          </a:xfrm>
          <a:custGeom>
            <a:avLst/>
            <a:gdLst>
              <a:gd name="T0" fmla="*/ 1122 w 1122"/>
              <a:gd name="T1" fmla="*/ 74 h 614"/>
              <a:gd name="T2" fmla="*/ 1122 w 1122"/>
              <a:gd name="T3" fmla="*/ 540 h 614"/>
              <a:gd name="T4" fmla="*/ 1048 w 1122"/>
              <a:gd name="T5" fmla="*/ 614 h 614"/>
              <a:gd name="T6" fmla="*/ 0 w 1122"/>
              <a:gd name="T7" fmla="*/ 614 h 614"/>
              <a:gd name="T8" fmla="*/ 0 w 1122"/>
              <a:gd name="T9" fmla="*/ 0 h 614"/>
              <a:gd name="T10" fmla="*/ 1048 w 1122"/>
              <a:gd name="T11" fmla="*/ 0 h 614"/>
              <a:gd name="T12" fmla="*/ 1122 w 1122"/>
              <a:gd name="T13" fmla="*/ 74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2" h="614">
                <a:moveTo>
                  <a:pt x="1122" y="74"/>
                </a:moveTo>
                <a:cubicBezTo>
                  <a:pt x="1122" y="540"/>
                  <a:pt x="1122" y="540"/>
                  <a:pt x="1122" y="540"/>
                </a:cubicBezTo>
                <a:cubicBezTo>
                  <a:pt x="1122" y="581"/>
                  <a:pt x="1089" y="614"/>
                  <a:pt x="1048" y="614"/>
                </a:cubicBezTo>
                <a:cubicBezTo>
                  <a:pt x="0" y="614"/>
                  <a:pt x="0" y="614"/>
                  <a:pt x="0" y="614"/>
                </a:cubicBezTo>
                <a:cubicBezTo>
                  <a:pt x="0" y="0"/>
                  <a:pt x="0" y="0"/>
                  <a:pt x="0" y="0"/>
                </a:cubicBezTo>
                <a:cubicBezTo>
                  <a:pt x="1048" y="0"/>
                  <a:pt x="1048" y="0"/>
                  <a:pt x="1048" y="0"/>
                </a:cubicBezTo>
                <a:cubicBezTo>
                  <a:pt x="1089" y="0"/>
                  <a:pt x="1122" y="33"/>
                  <a:pt x="1122" y="74"/>
                </a:cubicBezTo>
                <a:close/>
              </a:path>
            </a:pathLst>
          </a:cu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58" name="Freeform 126"/>
          <p:cNvSpPr>
            <a:spLocks/>
          </p:cNvSpPr>
          <p:nvPr userDrawn="1"/>
        </p:nvSpPr>
        <p:spPr bwMode="auto">
          <a:xfrm>
            <a:off x="857581" y="3079321"/>
            <a:ext cx="2206985" cy="332575"/>
          </a:xfrm>
          <a:custGeom>
            <a:avLst/>
            <a:gdLst>
              <a:gd name="T0" fmla="*/ 3299 w 3299"/>
              <a:gd name="T1" fmla="*/ 0 h 613"/>
              <a:gd name="T2" fmla="*/ 3299 w 3299"/>
              <a:gd name="T3" fmla="*/ 613 h 613"/>
              <a:gd name="T4" fmla="*/ 74 w 3299"/>
              <a:gd name="T5" fmla="*/ 613 h 613"/>
              <a:gd name="T6" fmla="*/ 0 w 3299"/>
              <a:gd name="T7" fmla="*/ 539 h 613"/>
              <a:gd name="T8" fmla="*/ 0 w 3299"/>
              <a:gd name="T9" fmla="*/ 74 h 613"/>
              <a:gd name="T10" fmla="*/ 74 w 3299"/>
              <a:gd name="T11" fmla="*/ 0 h 613"/>
              <a:gd name="T12" fmla="*/ 3299 w 3299"/>
              <a:gd name="T13" fmla="*/ 0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99" h="613">
                <a:moveTo>
                  <a:pt x="3299" y="0"/>
                </a:moveTo>
                <a:cubicBezTo>
                  <a:pt x="3299" y="613"/>
                  <a:pt x="3299" y="613"/>
                  <a:pt x="3299" y="613"/>
                </a:cubicBezTo>
                <a:cubicBezTo>
                  <a:pt x="74" y="613"/>
                  <a:pt x="74" y="613"/>
                  <a:pt x="74" y="613"/>
                </a:cubicBezTo>
                <a:cubicBezTo>
                  <a:pt x="33" y="613"/>
                  <a:pt x="0" y="580"/>
                  <a:pt x="0" y="539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3" y="0"/>
                  <a:pt x="74" y="0"/>
                </a:cubicBezTo>
                <a:lnTo>
                  <a:pt x="329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noProof="1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59" name="Rectangle 127"/>
          <p:cNvSpPr>
            <a:spLocks noChangeArrowheads="1"/>
          </p:cNvSpPr>
          <p:nvPr userDrawn="1"/>
        </p:nvSpPr>
        <p:spPr bwMode="auto">
          <a:xfrm>
            <a:off x="3064566" y="3079321"/>
            <a:ext cx="744432" cy="33257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60" name="Rectangle 128"/>
          <p:cNvSpPr>
            <a:spLocks noChangeArrowheads="1"/>
          </p:cNvSpPr>
          <p:nvPr userDrawn="1"/>
        </p:nvSpPr>
        <p:spPr bwMode="auto">
          <a:xfrm>
            <a:off x="3808998" y="3079321"/>
            <a:ext cx="745979" cy="33257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61" name="Freeform 129"/>
          <p:cNvSpPr>
            <a:spLocks/>
          </p:cNvSpPr>
          <p:nvPr userDrawn="1"/>
        </p:nvSpPr>
        <p:spPr bwMode="auto">
          <a:xfrm>
            <a:off x="7535799" y="3079321"/>
            <a:ext cx="750622" cy="332575"/>
          </a:xfrm>
          <a:custGeom>
            <a:avLst/>
            <a:gdLst>
              <a:gd name="T0" fmla="*/ 1122 w 1122"/>
              <a:gd name="T1" fmla="*/ 74 h 613"/>
              <a:gd name="T2" fmla="*/ 1122 w 1122"/>
              <a:gd name="T3" fmla="*/ 539 h 613"/>
              <a:gd name="T4" fmla="*/ 1048 w 1122"/>
              <a:gd name="T5" fmla="*/ 613 h 613"/>
              <a:gd name="T6" fmla="*/ 0 w 1122"/>
              <a:gd name="T7" fmla="*/ 613 h 613"/>
              <a:gd name="T8" fmla="*/ 0 w 1122"/>
              <a:gd name="T9" fmla="*/ 0 h 613"/>
              <a:gd name="T10" fmla="*/ 1048 w 1122"/>
              <a:gd name="T11" fmla="*/ 0 h 613"/>
              <a:gd name="T12" fmla="*/ 1122 w 1122"/>
              <a:gd name="T13" fmla="*/ 7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2" h="613">
                <a:moveTo>
                  <a:pt x="1122" y="74"/>
                </a:moveTo>
                <a:cubicBezTo>
                  <a:pt x="1122" y="539"/>
                  <a:pt x="1122" y="539"/>
                  <a:pt x="1122" y="539"/>
                </a:cubicBezTo>
                <a:cubicBezTo>
                  <a:pt x="1122" y="580"/>
                  <a:pt x="1089" y="613"/>
                  <a:pt x="1048" y="613"/>
                </a:cubicBezTo>
                <a:cubicBezTo>
                  <a:pt x="0" y="613"/>
                  <a:pt x="0" y="613"/>
                  <a:pt x="0" y="613"/>
                </a:cubicBezTo>
                <a:cubicBezTo>
                  <a:pt x="0" y="0"/>
                  <a:pt x="0" y="0"/>
                  <a:pt x="0" y="0"/>
                </a:cubicBezTo>
                <a:cubicBezTo>
                  <a:pt x="1048" y="0"/>
                  <a:pt x="1048" y="0"/>
                  <a:pt x="1048" y="0"/>
                </a:cubicBezTo>
                <a:cubicBezTo>
                  <a:pt x="1089" y="0"/>
                  <a:pt x="1122" y="33"/>
                  <a:pt x="1122" y="74"/>
                </a:cubicBezTo>
                <a:close/>
              </a:path>
            </a:pathLst>
          </a:custGeom>
          <a:solidFill>
            <a:schemeClr val="accent4">
              <a:lumMod val="90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62" name="Freeform 130"/>
          <p:cNvSpPr>
            <a:spLocks/>
          </p:cNvSpPr>
          <p:nvPr userDrawn="1"/>
        </p:nvSpPr>
        <p:spPr bwMode="auto">
          <a:xfrm>
            <a:off x="857581" y="3411895"/>
            <a:ext cx="2206985" cy="332575"/>
          </a:xfrm>
          <a:custGeom>
            <a:avLst/>
            <a:gdLst>
              <a:gd name="T0" fmla="*/ 3299 w 3299"/>
              <a:gd name="T1" fmla="*/ 0 h 614"/>
              <a:gd name="T2" fmla="*/ 3299 w 3299"/>
              <a:gd name="T3" fmla="*/ 614 h 614"/>
              <a:gd name="T4" fmla="*/ 74 w 3299"/>
              <a:gd name="T5" fmla="*/ 614 h 614"/>
              <a:gd name="T6" fmla="*/ 0 w 3299"/>
              <a:gd name="T7" fmla="*/ 540 h 614"/>
              <a:gd name="T8" fmla="*/ 0 w 3299"/>
              <a:gd name="T9" fmla="*/ 74 h 614"/>
              <a:gd name="T10" fmla="*/ 74 w 3299"/>
              <a:gd name="T11" fmla="*/ 0 h 614"/>
              <a:gd name="T12" fmla="*/ 3299 w 3299"/>
              <a:gd name="T13" fmla="*/ 0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99" h="614">
                <a:moveTo>
                  <a:pt x="3299" y="0"/>
                </a:moveTo>
                <a:cubicBezTo>
                  <a:pt x="3299" y="614"/>
                  <a:pt x="3299" y="614"/>
                  <a:pt x="3299" y="614"/>
                </a:cubicBezTo>
                <a:cubicBezTo>
                  <a:pt x="74" y="614"/>
                  <a:pt x="74" y="614"/>
                  <a:pt x="74" y="614"/>
                </a:cubicBezTo>
                <a:cubicBezTo>
                  <a:pt x="33" y="614"/>
                  <a:pt x="0" y="581"/>
                  <a:pt x="0" y="540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4"/>
                  <a:pt x="33" y="0"/>
                  <a:pt x="74" y="0"/>
                </a:cubicBezTo>
                <a:lnTo>
                  <a:pt x="3299" y="0"/>
                </a:lnTo>
                <a:close/>
              </a:path>
            </a:pathLst>
          </a:cu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noProof="1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63" name="Rectangle 131"/>
          <p:cNvSpPr>
            <a:spLocks noChangeArrowheads="1"/>
          </p:cNvSpPr>
          <p:nvPr userDrawn="1"/>
        </p:nvSpPr>
        <p:spPr bwMode="auto">
          <a:xfrm>
            <a:off x="3064566" y="3411895"/>
            <a:ext cx="744432" cy="332575"/>
          </a:xfrm>
          <a:prstGeom prst="rect">
            <a:avLst/>
          </a:pr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64" name="Rectangle 132"/>
          <p:cNvSpPr>
            <a:spLocks noChangeArrowheads="1"/>
          </p:cNvSpPr>
          <p:nvPr userDrawn="1"/>
        </p:nvSpPr>
        <p:spPr bwMode="auto">
          <a:xfrm>
            <a:off x="3808998" y="3411895"/>
            <a:ext cx="745979" cy="332575"/>
          </a:xfrm>
          <a:prstGeom prst="rect">
            <a:avLst/>
          </a:pr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65" name="Freeform 133"/>
          <p:cNvSpPr>
            <a:spLocks/>
          </p:cNvSpPr>
          <p:nvPr userDrawn="1"/>
        </p:nvSpPr>
        <p:spPr bwMode="auto">
          <a:xfrm>
            <a:off x="7535799" y="3411895"/>
            <a:ext cx="750622" cy="332575"/>
          </a:xfrm>
          <a:custGeom>
            <a:avLst/>
            <a:gdLst>
              <a:gd name="T0" fmla="*/ 1122 w 1122"/>
              <a:gd name="T1" fmla="*/ 74 h 614"/>
              <a:gd name="T2" fmla="*/ 1122 w 1122"/>
              <a:gd name="T3" fmla="*/ 540 h 614"/>
              <a:gd name="T4" fmla="*/ 1048 w 1122"/>
              <a:gd name="T5" fmla="*/ 614 h 614"/>
              <a:gd name="T6" fmla="*/ 0 w 1122"/>
              <a:gd name="T7" fmla="*/ 614 h 614"/>
              <a:gd name="T8" fmla="*/ 0 w 1122"/>
              <a:gd name="T9" fmla="*/ 0 h 614"/>
              <a:gd name="T10" fmla="*/ 1048 w 1122"/>
              <a:gd name="T11" fmla="*/ 0 h 614"/>
              <a:gd name="T12" fmla="*/ 1122 w 1122"/>
              <a:gd name="T13" fmla="*/ 74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2" h="614">
                <a:moveTo>
                  <a:pt x="1122" y="74"/>
                </a:moveTo>
                <a:cubicBezTo>
                  <a:pt x="1122" y="540"/>
                  <a:pt x="1122" y="540"/>
                  <a:pt x="1122" y="540"/>
                </a:cubicBezTo>
                <a:cubicBezTo>
                  <a:pt x="1122" y="581"/>
                  <a:pt x="1089" y="614"/>
                  <a:pt x="1048" y="614"/>
                </a:cubicBezTo>
                <a:cubicBezTo>
                  <a:pt x="0" y="614"/>
                  <a:pt x="0" y="614"/>
                  <a:pt x="0" y="614"/>
                </a:cubicBezTo>
                <a:cubicBezTo>
                  <a:pt x="0" y="0"/>
                  <a:pt x="0" y="0"/>
                  <a:pt x="0" y="0"/>
                </a:cubicBezTo>
                <a:cubicBezTo>
                  <a:pt x="1048" y="0"/>
                  <a:pt x="1048" y="0"/>
                  <a:pt x="1048" y="0"/>
                </a:cubicBezTo>
                <a:cubicBezTo>
                  <a:pt x="1089" y="0"/>
                  <a:pt x="1122" y="34"/>
                  <a:pt x="1122" y="74"/>
                </a:cubicBezTo>
                <a:close/>
              </a:path>
            </a:pathLst>
          </a:cu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66" name="Freeform 134"/>
          <p:cNvSpPr>
            <a:spLocks/>
          </p:cNvSpPr>
          <p:nvPr userDrawn="1"/>
        </p:nvSpPr>
        <p:spPr bwMode="auto">
          <a:xfrm>
            <a:off x="857581" y="3744471"/>
            <a:ext cx="2206985" cy="333830"/>
          </a:xfrm>
          <a:custGeom>
            <a:avLst/>
            <a:gdLst>
              <a:gd name="T0" fmla="*/ 3299 w 3299"/>
              <a:gd name="T1" fmla="*/ 0 h 614"/>
              <a:gd name="T2" fmla="*/ 3299 w 3299"/>
              <a:gd name="T3" fmla="*/ 614 h 614"/>
              <a:gd name="T4" fmla="*/ 74 w 3299"/>
              <a:gd name="T5" fmla="*/ 614 h 614"/>
              <a:gd name="T6" fmla="*/ 0 w 3299"/>
              <a:gd name="T7" fmla="*/ 540 h 614"/>
              <a:gd name="T8" fmla="*/ 0 w 3299"/>
              <a:gd name="T9" fmla="*/ 74 h 614"/>
              <a:gd name="T10" fmla="*/ 74 w 3299"/>
              <a:gd name="T11" fmla="*/ 0 h 614"/>
              <a:gd name="T12" fmla="*/ 3299 w 3299"/>
              <a:gd name="T13" fmla="*/ 0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99" h="614">
                <a:moveTo>
                  <a:pt x="3299" y="0"/>
                </a:moveTo>
                <a:cubicBezTo>
                  <a:pt x="3299" y="614"/>
                  <a:pt x="3299" y="614"/>
                  <a:pt x="3299" y="614"/>
                </a:cubicBezTo>
                <a:cubicBezTo>
                  <a:pt x="74" y="614"/>
                  <a:pt x="74" y="614"/>
                  <a:pt x="74" y="614"/>
                </a:cubicBezTo>
                <a:cubicBezTo>
                  <a:pt x="33" y="614"/>
                  <a:pt x="0" y="581"/>
                  <a:pt x="0" y="540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3" y="0"/>
                  <a:pt x="74" y="0"/>
                </a:cubicBezTo>
                <a:lnTo>
                  <a:pt x="329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noProof="1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67" name="Rectangle 135"/>
          <p:cNvSpPr>
            <a:spLocks noChangeArrowheads="1"/>
          </p:cNvSpPr>
          <p:nvPr userDrawn="1"/>
        </p:nvSpPr>
        <p:spPr bwMode="auto">
          <a:xfrm>
            <a:off x="3064566" y="3744471"/>
            <a:ext cx="744432" cy="33383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68" name="Rectangle 136"/>
          <p:cNvSpPr>
            <a:spLocks noChangeArrowheads="1"/>
          </p:cNvSpPr>
          <p:nvPr userDrawn="1"/>
        </p:nvSpPr>
        <p:spPr bwMode="auto">
          <a:xfrm>
            <a:off x="3808998" y="3744471"/>
            <a:ext cx="745979" cy="333830"/>
          </a:xfrm>
          <a:prstGeom prst="rect">
            <a:avLst/>
          </a:prstGeom>
          <a:solidFill>
            <a:schemeClr val="accent4">
              <a:lumMod val="90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69" name="Freeform 137"/>
          <p:cNvSpPr>
            <a:spLocks/>
          </p:cNvSpPr>
          <p:nvPr userDrawn="1"/>
        </p:nvSpPr>
        <p:spPr bwMode="auto">
          <a:xfrm>
            <a:off x="7535799" y="3744471"/>
            <a:ext cx="750622" cy="333830"/>
          </a:xfrm>
          <a:custGeom>
            <a:avLst/>
            <a:gdLst>
              <a:gd name="T0" fmla="*/ 1122 w 1122"/>
              <a:gd name="T1" fmla="*/ 74 h 614"/>
              <a:gd name="T2" fmla="*/ 1122 w 1122"/>
              <a:gd name="T3" fmla="*/ 540 h 614"/>
              <a:gd name="T4" fmla="*/ 1048 w 1122"/>
              <a:gd name="T5" fmla="*/ 614 h 614"/>
              <a:gd name="T6" fmla="*/ 0 w 1122"/>
              <a:gd name="T7" fmla="*/ 614 h 614"/>
              <a:gd name="T8" fmla="*/ 0 w 1122"/>
              <a:gd name="T9" fmla="*/ 0 h 614"/>
              <a:gd name="T10" fmla="*/ 1048 w 1122"/>
              <a:gd name="T11" fmla="*/ 0 h 614"/>
              <a:gd name="T12" fmla="*/ 1122 w 1122"/>
              <a:gd name="T13" fmla="*/ 74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2" h="614">
                <a:moveTo>
                  <a:pt x="1122" y="74"/>
                </a:moveTo>
                <a:cubicBezTo>
                  <a:pt x="1122" y="540"/>
                  <a:pt x="1122" y="540"/>
                  <a:pt x="1122" y="540"/>
                </a:cubicBezTo>
                <a:cubicBezTo>
                  <a:pt x="1122" y="581"/>
                  <a:pt x="1089" y="614"/>
                  <a:pt x="1048" y="614"/>
                </a:cubicBezTo>
                <a:cubicBezTo>
                  <a:pt x="0" y="614"/>
                  <a:pt x="0" y="614"/>
                  <a:pt x="0" y="614"/>
                </a:cubicBezTo>
                <a:cubicBezTo>
                  <a:pt x="0" y="0"/>
                  <a:pt x="0" y="0"/>
                  <a:pt x="0" y="0"/>
                </a:cubicBezTo>
                <a:cubicBezTo>
                  <a:pt x="1048" y="0"/>
                  <a:pt x="1048" y="0"/>
                  <a:pt x="1048" y="0"/>
                </a:cubicBezTo>
                <a:cubicBezTo>
                  <a:pt x="1089" y="0"/>
                  <a:pt x="1122" y="33"/>
                  <a:pt x="1122" y="7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70" name="Freeform 138"/>
          <p:cNvSpPr>
            <a:spLocks/>
          </p:cNvSpPr>
          <p:nvPr userDrawn="1"/>
        </p:nvSpPr>
        <p:spPr bwMode="auto">
          <a:xfrm>
            <a:off x="857581" y="4078300"/>
            <a:ext cx="2206985" cy="332575"/>
          </a:xfrm>
          <a:custGeom>
            <a:avLst/>
            <a:gdLst>
              <a:gd name="T0" fmla="*/ 3299 w 3299"/>
              <a:gd name="T1" fmla="*/ 0 h 613"/>
              <a:gd name="T2" fmla="*/ 3299 w 3299"/>
              <a:gd name="T3" fmla="*/ 613 h 613"/>
              <a:gd name="T4" fmla="*/ 74 w 3299"/>
              <a:gd name="T5" fmla="*/ 613 h 613"/>
              <a:gd name="T6" fmla="*/ 0 w 3299"/>
              <a:gd name="T7" fmla="*/ 539 h 613"/>
              <a:gd name="T8" fmla="*/ 0 w 3299"/>
              <a:gd name="T9" fmla="*/ 74 h 613"/>
              <a:gd name="T10" fmla="*/ 74 w 3299"/>
              <a:gd name="T11" fmla="*/ 0 h 613"/>
              <a:gd name="T12" fmla="*/ 3299 w 3299"/>
              <a:gd name="T13" fmla="*/ 0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99" h="613">
                <a:moveTo>
                  <a:pt x="3299" y="0"/>
                </a:moveTo>
                <a:cubicBezTo>
                  <a:pt x="3299" y="613"/>
                  <a:pt x="3299" y="613"/>
                  <a:pt x="3299" y="613"/>
                </a:cubicBezTo>
                <a:cubicBezTo>
                  <a:pt x="74" y="613"/>
                  <a:pt x="74" y="613"/>
                  <a:pt x="74" y="613"/>
                </a:cubicBezTo>
                <a:cubicBezTo>
                  <a:pt x="33" y="613"/>
                  <a:pt x="0" y="580"/>
                  <a:pt x="0" y="539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3" y="0"/>
                  <a:pt x="74" y="0"/>
                </a:cubicBezTo>
                <a:lnTo>
                  <a:pt x="3299" y="0"/>
                </a:lnTo>
                <a:close/>
              </a:path>
            </a:pathLst>
          </a:cu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noProof="1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71" name="Rectangle 139"/>
          <p:cNvSpPr>
            <a:spLocks noChangeArrowheads="1"/>
          </p:cNvSpPr>
          <p:nvPr userDrawn="1"/>
        </p:nvSpPr>
        <p:spPr bwMode="auto">
          <a:xfrm>
            <a:off x="3064566" y="4078300"/>
            <a:ext cx="744432" cy="332575"/>
          </a:xfrm>
          <a:prstGeom prst="rect">
            <a:avLst/>
          </a:pr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72" name="Rectangle 140"/>
          <p:cNvSpPr>
            <a:spLocks noChangeArrowheads="1"/>
          </p:cNvSpPr>
          <p:nvPr userDrawn="1"/>
        </p:nvSpPr>
        <p:spPr bwMode="auto">
          <a:xfrm>
            <a:off x="3808998" y="4078300"/>
            <a:ext cx="745979" cy="332575"/>
          </a:xfrm>
          <a:prstGeom prst="rect">
            <a:avLst/>
          </a:pr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73" name="Rectangle 141"/>
          <p:cNvSpPr>
            <a:spLocks noChangeArrowheads="1"/>
          </p:cNvSpPr>
          <p:nvPr userDrawn="1"/>
        </p:nvSpPr>
        <p:spPr bwMode="auto">
          <a:xfrm>
            <a:off x="4554977" y="4078300"/>
            <a:ext cx="744432" cy="332575"/>
          </a:xfrm>
          <a:prstGeom prst="rect">
            <a:avLst/>
          </a:pr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74" name="Rectangle 142"/>
          <p:cNvSpPr>
            <a:spLocks noChangeArrowheads="1"/>
          </p:cNvSpPr>
          <p:nvPr userDrawn="1"/>
        </p:nvSpPr>
        <p:spPr bwMode="auto">
          <a:xfrm>
            <a:off x="5299408" y="4078300"/>
            <a:ext cx="745979" cy="332575"/>
          </a:xfrm>
          <a:prstGeom prst="rect">
            <a:avLst/>
          </a:pr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75" name="Freeform 143"/>
          <p:cNvSpPr>
            <a:spLocks/>
          </p:cNvSpPr>
          <p:nvPr userDrawn="1"/>
        </p:nvSpPr>
        <p:spPr bwMode="auto">
          <a:xfrm>
            <a:off x="7535799" y="4078300"/>
            <a:ext cx="750622" cy="332575"/>
          </a:xfrm>
          <a:custGeom>
            <a:avLst/>
            <a:gdLst>
              <a:gd name="T0" fmla="*/ 1122 w 1122"/>
              <a:gd name="T1" fmla="*/ 74 h 613"/>
              <a:gd name="T2" fmla="*/ 1122 w 1122"/>
              <a:gd name="T3" fmla="*/ 539 h 613"/>
              <a:gd name="T4" fmla="*/ 1048 w 1122"/>
              <a:gd name="T5" fmla="*/ 613 h 613"/>
              <a:gd name="T6" fmla="*/ 0 w 1122"/>
              <a:gd name="T7" fmla="*/ 613 h 613"/>
              <a:gd name="T8" fmla="*/ 0 w 1122"/>
              <a:gd name="T9" fmla="*/ 0 h 613"/>
              <a:gd name="T10" fmla="*/ 1048 w 1122"/>
              <a:gd name="T11" fmla="*/ 0 h 613"/>
              <a:gd name="T12" fmla="*/ 1122 w 1122"/>
              <a:gd name="T13" fmla="*/ 7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2" h="613">
                <a:moveTo>
                  <a:pt x="1122" y="74"/>
                </a:moveTo>
                <a:cubicBezTo>
                  <a:pt x="1122" y="539"/>
                  <a:pt x="1122" y="539"/>
                  <a:pt x="1122" y="539"/>
                </a:cubicBezTo>
                <a:cubicBezTo>
                  <a:pt x="1122" y="580"/>
                  <a:pt x="1089" y="613"/>
                  <a:pt x="1048" y="613"/>
                </a:cubicBezTo>
                <a:cubicBezTo>
                  <a:pt x="0" y="613"/>
                  <a:pt x="0" y="613"/>
                  <a:pt x="0" y="613"/>
                </a:cubicBezTo>
                <a:cubicBezTo>
                  <a:pt x="0" y="0"/>
                  <a:pt x="0" y="0"/>
                  <a:pt x="0" y="0"/>
                </a:cubicBezTo>
                <a:cubicBezTo>
                  <a:pt x="1048" y="0"/>
                  <a:pt x="1048" y="0"/>
                  <a:pt x="1048" y="0"/>
                </a:cubicBezTo>
                <a:cubicBezTo>
                  <a:pt x="1089" y="0"/>
                  <a:pt x="1122" y="33"/>
                  <a:pt x="1122" y="74"/>
                </a:cubicBezTo>
                <a:close/>
              </a:path>
            </a:pathLst>
          </a:cu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76" name="Freeform 144"/>
          <p:cNvSpPr>
            <a:spLocks/>
          </p:cNvSpPr>
          <p:nvPr userDrawn="1"/>
        </p:nvSpPr>
        <p:spPr bwMode="auto">
          <a:xfrm>
            <a:off x="857581" y="4410875"/>
            <a:ext cx="2206985" cy="332575"/>
          </a:xfrm>
          <a:custGeom>
            <a:avLst/>
            <a:gdLst>
              <a:gd name="T0" fmla="*/ 3299 w 3299"/>
              <a:gd name="T1" fmla="*/ 0 h 614"/>
              <a:gd name="T2" fmla="*/ 3299 w 3299"/>
              <a:gd name="T3" fmla="*/ 614 h 614"/>
              <a:gd name="T4" fmla="*/ 74 w 3299"/>
              <a:gd name="T5" fmla="*/ 614 h 614"/>
              <a:gd name="T6" fmla="*/ 0 w 3299"/>
              <a:gd name="T7" fmla="*/ 540 h 614"/>
              <a:gd name="T8" fmla="*/ 0 w 3299"/>
              <a:gd name="T9" fmla="*/ 74 h 614"/>
              <a:gd name="T10" fmla="*/ 74 w 3299"/>
              <a:gd name="T11" fmla="*/ 0 h 614"/>
              <a:gd name="T12" fmla="*/ 3299 w 3299"/>
              <a:gd name="T13" fmla="*/ 0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99" h="614">
                <a:moveTo>
                  <a:pt x="3299" y="0"/>
                </a:moveTo>
                <a:cubicBezTo>
                  <a:pt x="3299" y="614"/>
                  <a:pt x="3299" y="614"/>
                  <a:pt x="3299" y="614"/>
                </a:cubicBezTo>
                <a:cubicBezTo>
                  <a:pt x="74" y="614"/>
                  <a:pt x="74" y="614"/>
                  <a:pt x="74" y="614"/>
                </a:cubicBezTo>
                <a:cubicBezTo>
                  <a:pt x="33" y="614"/>
                  <a:pt x="0" y="581"/>
                  <a:pt x="0" y="540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3" y="0"/>
                  <a:pt x="74" y="0"/>
                </a:cubicBezTo>
                <a:lnTo>
                  <a:pt x="3299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noProof="1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77" name="Rectangle 145"/>
          <p:cNvSpPr>
            <a:spLocks noChangeArrowheads="1"/>
          </p:cNvSpPr>
          <p:nvPr userDrawn="1"/>
        </p:nvSpPr>
        <p:spPr bwMode="auto">
          <a:xfrm>
            <a:off x="3064566" y="4410875"/>
            <a:ext cx="744432" cy="33257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78" name="Rectangle 146"/>
          <p:cNvSpPr>
            <a:spLocks noChangeArrowheads="1"/>
          </p:cNvSpPr>
          <p:nvPr userDrawn="1"/>
        </p:nvSpPr>
        <p:spPr bwMode="auto">
          <a:xfrm>
            <a:off x="3808998" y="4410875"/>
            <a:ext cx="745979" cy="33257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79" name="Rectangle 147"/>
          <p:cNvSpPr>
            <a:spLocks noChangeArrowheads="1"/>
          </p:cNvSpPr>
          <p:nvPr userDrawn="1"/>
        </p:nvSpPr>
        <p:spPr bwMode="auto">
          <a:xfrm>
            <a:off x="4554977" y="4410875"/>
            <a:ext cx="744432" cy="332575"/>
          </a:xfrm>
          <a:prstGeom prst="rect">
            <a:avLst/>
          </a:prstGeom>
          <a:solidFill>
            <a:schemeClr val="accent4">
              <a:lumMod val="90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0" name="Rectangle 148"/>
          <p:cNvSpPr>
            <a:spLocks noChangeArrowheads="1"/>
          </p:cNvSpPr>
          <p:nvPr userDrawn="1"/>
        </p:nvSpPr>
        <p:spPr bwMode="auto">
          <a:xfrm>
            <a:off x="5299408" y="4410875"/>
            <a:ext cx="745979" cy="33257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1" name="Rectangle 149"/>
          <p:cNvSpPr>
            <a:spLocks noChangeArrowheads="1"/>
          </p:cNvSpPr>
          <p:nvPr userDrawn="1"/>
        </p:nvSpPr>
        <p:spPr bwMode="auto">
          <a:xfrm>
            <a:off x="6045388" y="4410875"/>
            <a:ext cx="745979" cy="33257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2" name="Rectangle 150"/>
          <p:cNvSpPr>
            <a:spLocks noChangeArrowheads="1"/>
          </p:cNvSpPr>
          <p:nvPr userDrawn="1"/>
        </p:nvSpPr>
        <p:spPr bwMode="auto">
          <a:xfrm>
            <a:off x="6791367" y="4410875"/>
            <a:ext cx="744432" cy="33257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3" name="Freeform 151"/>
          <p:cNvSpPr>
            <a:spLocks/>
          </p:cNvSpPr>
          <p:nvPr userDrawn="1"/>
        </p:nvSpPr>
        <p:spPr bwMode="auto">
          <a:xfrm>
            <a:off x="7535799" y="4410875"/>
            <a:ext cx="750622" cy="332575"/>
          </a:xfrm>
          <a:custGeom>
            <a:avLst/>
            <a:gdLst>
              <a:gd name="T0" fmla="*/ 1122 w 1122"/>
              <a:gd name="T1" fmla="*/ 74 h 614"/>
              <a:gd name="T2" fmla="*/ 1122 w 1122"/>
              <a:gd name="T3" fmla="*/ 540 h 614"/>
              <a:gd name="T4" fmla="*/ 1048 w 1122"/>
              <a:gd name="T5" fmla="*/ 614 h 614"/>
              <a:gd name="T6" fmla="*/ 0 w 1122"/>
              <a:gd name="T7" fmla="*/ 614 h 614"/>
              <a:gd name="T8" fmla="*/ 0 w 1122"/>
              <a:gd name="T9" fmla="*/ 0 h 614"/>
              <a:gd name="T10" fmla="*/ 1048 w 1122"/>
              <a:gd name="T11" fmla="*/ 0 h 614"/>
              <a:gd name="T12" fmla="*/ 1122 w 1122"/>
              <a:gd name="T13" fmla="*/ 74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2" h="614">
                <a:moveTo>
                  <a:pt x="1122" y="74"/>
                </a:moveTo>
                <a:cubicBezTo>
                  <a:pt x="1122" y="540"/>
                  <a:pt x="1122" y="540"/>
                  <a:pt x="1122" y="540"/>
                </a:cubicBezTo>
                <a:cubicBezTo>
                  <a:pt x="1122" y="581"/>
                  <a:pt x="1089" y="614"/>
                  <a:pt x="1048" y="614"/>
                </a:cubicBezTo>
                <a:cubicBezTo>
                  <a:pt x="0" y="614"/>
                  <a:pt x="0" y="614"/>
                  <a:pt x="0" y="614"/>
                </a:cubicBezTo>
                <a:cubicBezTo>
                  <a:pt x="0" y="0"/>
                  <a:pt x="0" y="0"/>
                  <a:pt x="0" y="0"/>
                </a:cubicBezTo>
                <a:cubicBezTo>
                  <a:pt x="1048" y="0"/>
                  <a:pt x="1048" y="0"/>
                  <a:pt x="1048" y="0"/>
                </a:cubicBezTo>
                <a:cubicBezTo>
                  <a:pt x="1089" y="0"/>
                  <a:pt x="1122" y="33"/>
                  <a:pt x="1122" y="74"/>
                </a:cubicBezTo>
                <a:close/>
              </a:path>
            </a:pathLst>
          </a:custGeom>
          <a:solidFill>
            <a:schemeClr val="accent4">
              <a:lumMod val="90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4" name="Rectangle 152"/>
          <p:cNvSpPr>
            <a:spLocks noChangeArrowheads="1"/>
          </p:cNvSpPr>
          <p:nvPr userDrawn="1"/>
        </p:nvSpPr>
        <p:spPr bwMode="auto">
          <a:xfrm>
            <a:off x="4554977" y="3744471"/>
            <a:ext cx="744432" cy="33383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5" name="Rectangle 153"/>
          <p:cNvSpPr>
            <a:spLocks noChangeArrowheads="1"/>
          </p:cNvSpPr>
          <p:nvPr userDrawn="1"/>
        </p:nvSpPr>
        <p:spPr bwMode="auto">
          <a:xfrm>
            <a:off x="4554977" y="3411895"/>
            <a:ext cx="744432" cy="332575"/>
          </a:xfrm>
          <a:prstGeom prst="rect">
            <a:avLst/>
          </a:pr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6" name="Rectangle 154"/>
          <p:cNvSpPr>
            <a:spLocks noChangeArrowheads="1"/>
          </p:cNvSpPr>
          <p:nvPr userDrawn="1"/>
        </p:nvSpPr>
        <p:spPr bwMode="auto">
          <a:xfrm>
            <a:off x="4554977" y="3079321"/>
            <a:ext cx="744432" cy="332575"/>
          </a:xfrm>
          <a:prstGeom prst="rect">
            <a:avLst/>
          </a:prstGeom>
          <a:solidFill>
            <a:schemeClr val="accent4">
              <a:lumMod val="90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7" name="Rectangle 155"/>
          <p:cNvSpPr>
            <a:spLocks noChangeArrowheads="1"/>
          </p:cNvSpPr>
          <p:nvPr userDrawn="1"/>
        </p:nvSpPr>
        <p:spPr bwMode="auto">
          <a:xfrm>
            <a:off x="4554977" y="2745491"/>
            <a:ext cx="744432" cy="333830"/>
          </a:xfrm>
          <a:prstGeom prst="rect">
            <a:avLst/>
          </a:pr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8" name="Rectangle 156"/>
          <p:cNvSpPr>
            <a:spLocks noChangeArrowheads="1"/>
          </p:cNvSpPr>
          <p:nvPr userDrawn="1"/>
        </p:nvSpPr>
        <p:spPr bwMode="auto">
          <a:xfrm>
            <a:off x="4554977" y="2412917"/>
            <a:ext cx="744432" cy="33257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89" name="Rectangle 157"/>
          <p:cNvSpPr>
            <a:spLocks noChangeArrowheads="1"/>
          </p:cNvSpPr>
          <p:nvPr userDrawn="1"/>
        </p:nvSpPr>
        <p:spPr bwMode="auto">
          <a:xfrm>
            <a:off x="4554977" y="2080341"/>
            <a:ext cx="744432" cy="332575"/>
          </a:xfrm>
          <a:prstGeom prst="rect">
            <a:avLst/>
          </a:pr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90" name="Rectangle 158"/>
          <p:cNvSpPr>
            <a:spLocks noChangeArrowheads="1"/>
          </p:cNvSpPr>
          <p:nvPr userDrawn="1"/>
        </p:nvSpPr>
        <p:spPr bwMode="auto">
          <a:xfrm>
            <a:off x="4554976" y="1746512"/>
            <a:ext cx="744432" cy="33383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91" name="Rectangle 159"/>
          <p:cNvSpPr>
            <a:spLocks noChangeArrowheads="1"/>
          </p:cNvSpPr>
          <p:nvPr userDrawn="1"/>
        </p:nvSpPr>
        <p:spPr bwMode="auto">
          <a:xfrm>
            <a:off x="5299408" y="1746512"/>
            <a:ext cx="745979" cy="33383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92" name="Rectangle 160"/>
          <p:cNvSpPr>
            <a:spLocks noChangeArrowheads="1"/>
          </p:cNvSpPr>
          <p:nvPr userDrawn="1"/>
        </p:nvSpPr>
        <p:spPr bwMode="auto">
          <a:xfrm>
            <a:off x="5299408" y="2080341"/>
            <a:ext cx="745979" cy="332575"/>
          </a:xfrm>
          <a:prstGeom prst="rect">
            <a:avLst/>
          </a:prstGeom>
          <a:solidFill>
            <a:schemeClr val="accent4">
              <a:lumMod val="90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93" name="Rectangle 161"/>
          <p:cNvSpPr>
            <a:spLocks noChangeArrowheads="1"/>
          </p:cNvSpPr>
          <p:nvPr userDrawn="1"/>
        </p:nvSpPr>
        <p:spPr bwMode="auto">
          <a:xfrm>
            <a:off x="5299408" y="2412917"/>
            <a:ext cx="745979" cy="33257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94" name="Rectangle 162"/>
          <p:cNvSpPr>
            <a:spLocks noChangeArrowheads="1"/>
          </p:cNvSpPr>
          <p:nvPr userDrawn="1"/>
        </p:nvSpPr>
        <p:spPr bwMode="auto">
          <a:xfrm>
            <a:off x="5299408" y="2745491"/>
            <a:ext cx="745979" cy="333830"/>
          </a:xfrm>
          <a:prstGeom prst="rect">
            <a:avLst/>
          </a:prstGeom>
          <a:solidFill>
            <a:schemeClr val="accent4">
              <a:lumMod val="90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95" name="Rectangle 163"/>
          <p:cNvSpPr>
            <a:spLocks noChangeArrowheads="1"/>
          </p:cNvSpPr>
          <p:nvPr userDrawn="1"/>
        </p:nvSpPr>
        <p:spPr bwMode="auto">
          <a:xfrm>
            <a:off x="5299408" y="3079321"/>
            <a:ext cx="745979" cy="33257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96" name="Rectangle 164"/>
          <p:cNvSpPr>
            <a:spLocks noChangeArrowheads="1"/>
          </p:cNvSpPr>
          <p:nvPr userDrawn="1"/>
        </p:nvSpPr>
        <p:spPr bwMode="auto">
          <a:xfrm>
            <a:off x="5299408" y="3411895"/>
            <a:ext cx="745979" cy="332575"/>
          </a:xfrm>
          <a:prstGeom prst="rect">
            <a:avLst/>
          </a:pr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97" name="Rectangle 165"/>
          <p:cNvSpPr>
            <a:spLocks noChangeArrowheads="1"/>
          </p:cNvSpPr>
          <p:nvPr userDrawn="1"/>
        </p:nvSpPr>
        <p:spPr bwMode="auto">
          <a:xfrm>
            <a:off x="5299408" y="3744471"/>
            <a:ext cx="745979" cy="333830"/>
          </a:xfrm>
          <a:prstGeom prst="rect">
            <a:avLst/>
          </a:prstGeom>
          <a:solidFill>
            <a:schemeClr val="accent4">
              <a:lumMod val="90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98" name="Rectangle 166"/>
          <p:cNvSpPr>
            <a:spLocks noChangeArrowheads="1"/>
          </p:cNvSpPr>
          <p:nvPr userDrawn="1"/>
        </p:nvSpPr>
        <p:spPr bwMode="auto">
          <a:xfrm>
            <a:off x="6045388" y="4078300"/>
            <a:ext cx="745979" cy="332575"/>
          </a:xfrm>
          <a:prstGeom prst="rect">
            <a:avLst/>
          </a:prstGeom>
          <a:solidFill>
            <a:schemeClr val="accent2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99" name="Rectangle 167"/>
          <p:cNvSpPr>
            <a:spLocks noChangeArrowheads="1"/>
          </p:cNvSpPr>
          <p:nvPr userDrawn="1"/>
        </p:nvSpPr>
        <p:spPr bwMode="auto">
          <a:xfrm>
            <a:off x="6045388" y="3744471"/>
            <a:ext cx="745979" cy="33383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00" name="Rectangle 168"/>
          <p:cNvSpPr>
            <a:spLocks noChangeArrowheads="1"/>
          </p:cNvSpPr>
          <p:nvPr userDrawn="1"/>
        </p:nvSpPr>
        <p:spPr bwMode="auto">
          <a:xfrm>
            <a:off x="6045387" y="3411895"/>
            <a:ext cx="745979" cy="332575"/>
          </a:xfrm>
          <a:prstGeom prst="rect">
            <a:avLst/>
          </a:prstGeom>
          <a:solidFill>
            <a:schemeClr val="accent2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01" name="Rectangle 169"/>
          <p:cNvSpPr>
            <a:spLocks noChangeArrowheads="1"/>
          </p:cNvSpPr>
          <p:nvPr userDrawn="1"/>
        </p:nvSpPr>
        <p:spPr bwMode="auto">
          <a:xfrm>
            <a:off x="6045388" y="3079321"/>
            <a:ext cx="745979" cy="33257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02" name="Rectangle 170"/>
          <p:cNvSpPr>
            <a:spLocks noChangeArrowheads="1"/>
          </p:cNvSpPr>
          <p:nvPr userDrawn="1"/>
        </p:nvSpPr>
        <p:spPr bwMode="auto">
          <a:xfrm>
            <a:off x="6045387" y="2745491"/>
            <a:ext cx="745979" cy="333830"/>
          </a:xfrm>
          <a:prstGeom prst="rect">
            <a:avLst/>
          </a:pr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03" name="Rectangle 171"/>
          <p:cNvSpPr>
            <a:spLocks noChangeArrowheads="1"/>
          </p:cNvSpPr>
          <p:nvPr userDrawn="1"/>
        </p:nvSpPr>
        <p:spPr bwMode="auto">
          <a:xfrm>
            <a:off x="6045388" y="2412917"/>
            <a:ext cx="745979" cy="33257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04" name="Rectangle 172"/>
          <p:cNvSpPr>
            <a:spLocks noChangeArrowheads="1"/>
          </p:cNvSpPr>
          <p:nvPr userDrawn="1"/>
        </p:nvSpPr>
        <p:spPr bwMode="auto">
          <a:xfrm>
            <a:off x="6045387" y="2080341"/>
            <a:ext cx="745979" cy="332575"/>
          </a:xfrm>
          <a:prstGeom prst="rect">
            <a:avLst/>
          </a:pr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05" name="Rectangle 173"/>
          <p:cNvSpPr>
            <a:spLocks noChangeArrowheads="1"/>
          </p:cNvSpPr>
          <p:nvPr userDrawn="1"/>
        </p:nvSpPr>
        <p:spPr bwMode="auto">
          <a:xfrm>
            <a:off x="6045388" y="1746512"/>
            <a:ext cx="745979" cy="33383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06" name="Rectangle 174"/>
          <p:cNvSpPr>
            <a:spLocks noChangeArrowheads="1"/>
          </p:cNvSpPr>
          <p:nvPr userDrawn="1"/>
        </p:nvSpPr>
        <p:spPr bwMode="auto">
          <a:xfrm>
            <a:off x="6045388" y="1413937"/>
            <a:ext cx="745979" cy="332575"/>
          </a:xfrm>
          <a:prstGeom prst="rect">
            <a:avLst/>
          </a:prstGeom>
          <a:solidFill>
            <a:schemeClr val="accent4">
              <a:lumMod val="90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07" name="Rectangle 175"/>
          <p:cNvSpPr>
            <a:spLocks noChangeArrowheads="1"/>
          </p:cNvSpPr>
          <p:nvPr userDrawn="1"/>
        </p:nvSpPr>
        <p:spPr bwMode="auto">
          <a:xfrm>
            <a:off x="6791367" y="1413937"/>
            <a:ext cx="744432" cy="332575"/>
          </a:xfrm>
          <a:prstGeom prst="rect">
            <a:avLst/>
          </a:pr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08" name="Rectangle 176"/>
          <p:cNvSpPr>
            <a:spLocks noChangeArrowheads="1"/>
          </p:cNvSpPr>
          <p:nvPr userDrawn="1"/>
        </p:nvSpPr>
        <p:spPr bwMode="auto">
          <a:xfrm>
            <a:off x="6791367" y="1746512"/>
            <a:ext cx="744432" cy="33383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09" name="Rectangle 177"/>
          <p:cNvSpPr>
            <a:spLocks noChangeArrowheads="1"/>
          </p:cNvSpPr>
          <p:nvPr userDrawn="1"/>
        </p:nvSpPr>
        <p:spPr bwMode="auto">
          <a:xfrm>
            <a:off x="6791367" y="2080341"/>
            <a:ext cx="744432" cy="332575"/>
          </a:xfrm>
          <a:prstGeom prst="rect">
            <a:avLst/>
          </a:pr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10" name="Rectangle 178"/>
          <p:cNvSpPr>
            <a:spLocks noChangeArrowheads="1"/>
          </p:cNvSpPr>
          <p:nvPr userDrawn="1"/>
        </p:nvSpPr>
        <p:spPr bwMode="auto">
          <a:xfrm>
            <a:off x="6791366" y="2412917"/>
            <a:ext cx="744432" cy="332575"/>
          </a:xfrm>
          <a:prstGeom prst="rect">
            <a:avLst/>
          </a:prstGeom>
          <a:solidFill>
            <a:schemeClr val="accent4">
              <a:lumMod val="90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11" name="Rectangle 179"/>
          <p:cNvSpPr>
            <a:spLocks noChangeArrowheads="1"/>
          </p:cNvSpPr>
          <p:nvPr userDrawn="1"/>
        </p:nvSpPr>
        <p:spPr bwMode="auto">
          <a:xfrm>
            <a:off x="6791367" y="2745491"/>
            <a:ext cx="744432" cy="333830"/>
          </a:xfrm>
          <a:prstGeom prst="rect">
            <a:avLst/>
          </a:pr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12" name="Rectangle 180"/>
          <p:cNvSpPr>
            <a:spLocks noChangeArrowheads="1"/>
          </p:cNvSpPr>
          <p:nvPr userDrawn="1"/>
        </p:nvSpPr>
        <p:spPr bwMode="auto">
          <a:xfrm>
            <a:off x="6791367" y="3079321"/>
            <a:ext cx="744432" cy="33257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13" name="Rectangle 181"/>
          <p:cNvSpPr>
            <a:spLocks noChangeArrowheads="1"/>
          </p:cNvSpPr>
          <p:nvPr userDrawn="1"/>
        </p:nvSpPr>
        <p:spPr bwMode="auto">
          <a:xfrm>
            <a:off x="6791367" y="3411895"/>
            <a:ext cx="744432" cy="332575"/>
          </a:xfrm>
          <a:prstGeom prst="rect">
            <a:avLst/>
          </a:pr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14" name="Rectangle 182"/>
          <p:cNvSpPr>
            <a:spLocks noChangeArrowheads="1"/>
          </p:cNvSpPr>
          <p:nvPr userDrawn="1"/>
        </p:nvSpPr>
        <p:spPr bwMode="auto">
          <a:xfrm>
            <a:off x="6791367" y="3744471"/>
            <a:ext cx="744432" cy="333830"/>
          </a:xfrm>
          <a:prstGeom prst="rect">
            <a:avLst/>
          </a:prstGeom>
          <a:solidFill>
            <a:schemeClr val="accent4">
              <a:lumMod val="90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15" name="Rectangle 183"/>
          <p:cNvSpPr>
            <a:spLocks noChangeArrowheads="1"/>
          </p:cNvSpPr>
          <p:nvPr userDrawn="1"/>
        </p:nvSpPr>
        <p:spPr bwMode="auto">
          <a:xfrm>
            <a:off x="6791367" y="4078300"/>
            <a:ext cx="744432" cy="332575"/>
          </a:xfrm>
          <a:prstGeom prst="rect">
            <a:avLst/>
          </a:prstGeom>
          <a:solidFill>
            <a:srgbClr val="FEFCE8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16" name="Text Placeholder 68"/>
          <p:cNvSpPr>
            <a:spLocks noGrp="1"/>
          </p:cNvSpPr>
          <p:nvPr>
            <p:ph type="body" sz="quarter" idx="18" hasCustomPrompt="1"/>
          </p:nvPr>
        </p:nvSpPr>
        <p:spPr>
          <a:xfrm>
            <a:off x="857581" y="1413937"/>
            <a:ext cx="2206985" cy="335962"/>
          </a:xfrm>
          <a:solidFill>
            <a:srgbClr val="FEFCE8"/>
          </a:solidFill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400" b="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Activity 1</a:t>
            </a:r>
          </a:p>
        </p:txBody>
      </p:sp>
      <p:sp>
        <p:nvSpPr>
          <p:cNvPr id="117" name="Text Placeholder 68"/>
          <p:cNvSpPr>
            <a:spLocks noGrp="1"/>
          </p:cNvSpPr>
          <p:nvPr>
            <p:ph type="body" sz="quarter" idx="19" hasCustomPrompt="1"/>
          </p:nvPr>
        </p:nvSpPr>
        <p:spPr>
          <a:xfrm>
            <a:off x="857581" y="1750749"/>
            <a:ext cx="2206985" cy="335962"/>
          </a:xfr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400" b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Activity 2</a:t>
            </a:r>
          </a:p>
        </p:txBody>
      </p:sp>
      <p:sp>
        <p:nvSpPr>
          <p:cNvPr id="118" name="Text Placeholder 68"/>
          <p:cNvSpPr>
            <a:spLocks noGrp="1"/>
          </p:cNvSpPr>
          <p:nvPr>
            <p:ph type="body" sz="quarter" idx="20" hasCustomPrompt="1"/>
          </p:nvPr>
        </p:nvSpPr>
        <p:spPr>
          <a:xfrm>
            <a:off x="857581" y="2074496"/>
            <a:ext cx="2206985" cy="335962"/>
          </a:xfrm>
          <a:solidFill>
            <a:srgbClr val="FEFCE8"/>
          </a:solidFill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400" b="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Activity 3</a:t>
            </a:r>
          </a:p>
        </p:txBody>
      </p:sp>
      <p:sp>
        <p:nvSpPr>
          <p:cNvPr id="119" name="Text Placeholder 68"/>
          <p:cNvSpPr>
            <a:spLocks noGrp="1"/>
          </p:cNvSpPr>
          <p:nvPr>
            <p:ph type="body" sz="quarter" idx="21" hasCustomPrompt="1"/>
          </p:nvPr>
        </p:nvSpPr>
        <p:spPr>
          <a:xfrm>
            <a:off x="857581" y="2412917"/>
            <a:ext cx="2206985" cy="335962"/>
          </a:xfr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400" b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Activity 4</a:t>
            </a:r>
          </a:p>
        </p:txBody>
      </p:sp>
      <p:sp>
        <p:nvSpPr>
          <p:cNvPr id="120" name="Text Placeholder 68"/>
          <p:cNvSpPr>
            <a:spLocks noGrp="1"/>
          </p:cNvSpPr>
          <p:nvPr>
            <p:ph type="body" sz="quarter" idx="22" hasCustomPrompt="1"/>
          </p:nvPr>
        </p:nvSpPr>
        <p:spPr>
          <a:xfrm>
            <a:off x="857581" y="2745492"/>
            <a:ext cx="2206985" cy="335962"/>
          </a:xfrm>
          <a:solidFill>
            <a:srgbClr val="FEFCE8"/>
          </a:solidFill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400" b="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Activity 5</a:t>
            </a:r>
          </a:p>
        </p:txBody>
      </p:sp>
      <p:sp>
        <p:nvSpPr>
          <p:cNvPr id="121" name="Text Placeholder 68"/>
          <p:cNvSpPr>
            <a:spLocks noGrp="1"/>
          </p:cNvSpPr>
          <p:nvPr>
            <p:ph type="body" sz="quarter" idx="23" hasCustomPrompt="1"/>
          </p:nvPr>
        </p:nvSpPr>
        <p:spPr>
          <a:xfrm>
            <a:off x="857581" y="3079321"/>
            <a:ext cx="2206985" cy="335962"/>
          </a:xfr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400" b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Activity 6</a:t>
            </a:r>
          </a:p>
        </p:txBody>
      </p:sp>
      <p:sp>
        <p:nvSpPr>
          <p:cNvPr id="122" name="Text Placeholder 68"/>
          <p:cNvSpPr>
            <a:spLocks noGrp="1"/>
          </p:cNvSpPr>
          <p:nvPr>
            <p:ph type="body" sz="quarter" idx="24" hasCustomPrompt="1"/>
          </p:nvPr>
        </p:nvSpPr>
        <p:spPr>
          <a:xfrm>
            <a:off x="857581" y="3408508"/>
            <a:ext cx="2206985" cy="335962"/>
          </a:xfrm>
          <a:solidFill>
            <a:srgbClr val="FEFCE8"/>
          </a:solidFill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400" b="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Activity 7</a:t>
            </a:r>
          </a:p>
        </p:txBody>
      </p:sp>
      <p:sp>
        <p:nvSpPr>
          <p:cNvPr id="123" name="Text Placeholder 68"/>
          <p:cNvSpPr>
            <a:spLocks noGrp="1"/>
          </p:cNvSpPr>
          <p:nvPr>
            <p:ph type="body" sz="quarter" idx="25" hasCustomPrompt="1"/>
          </p:nvPr>
        </p:nvSpPr>
        <p:spPr>
          <a:xfrm>
            <a:off x="857581" y="3742338"/>
            <a:ext cx="2206985" cy="335962"/>
          </a:xfr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400" b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Activity 8</a:t>
            </a:r>
          </a:p>
        </p:txBody>
      </p:sp>
      <p:sp>
        <p:nvSpPr>
          <p:cNvPr id="124" name="Text Placeholder 68"/>
          <p:cNvSpPr>
            <a:spLocks noGrp="1"/>
          </p:cNvSpPr>
          <p:nvPr>
            <p:ph type="body" sz="quarter" idx="26" hasCustomPrompt="1"/>
          </p:nvPr>
        </p:nvSpPr>
        <p:spPr>
          <a:xfrm>
            <a:off x="857581" y="4076606"/>
            <a:ext cx="2206985" cy="335962"/>
          </a:xfrm>
          <a:solidFill>
            <a:srgbClr val="FEFCE8"/>
          </a:solidFill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400" b="0" baseline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Activity 9</a:t>
            </a:r>
          </a:p>
        </p:txBody>
      </p:sp>
      <p:sp>
        <p:nvSpPr>
          <p:cNvPr id="125" name="Text Placeholder 68"/>
          <p:cNvSpPr>
            <a:spLocks noGrp="1"/>
          </p:cNvSpPr>
          <p:nvPr>
            <p:ph type="body" sz="quarter" idx="27" hasCustomPrompt="1"/>
          </p:nvPr>
        </p:nvSpPr>
        <p:spPr>
          <a:xfrm>
            <a:off x="857581" y="4405113"/>
            <a:ext cx="2206985" cy="335962"/>
          </a:xfr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400" b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Activity 10</a:t>
            </a:r>
          </a:p>
        </p:txBody>
      </p:sp>
      <p:sp>
        <p:nvSpPr>
          <p:cNvPr id="126" name="Freeform 104"/>
          <p:cNvSpPr>
            <a:spLocks/>
          </p:cNvSpPr>
          <p:nvPr userDrawn="1"/>
        </p:nvSpPr>
        <p:spPr bwMode="auto">
          <a:xfrm>
            <a:off x="857579" y="1408176"/>
            <a:ext cx="2206985" cy="332575"/>
          </a:xfrm>
          <a:custGeom>
            <a:avLst/>
            <a:gdLst>
              <a:gd name="T0" fmla="*/ 3299 w 3299"/>
              <a:gd name="T1" fmla="*/ 0 h 613"/>
              <a:gd name="T2" fmla="*/ 3299 w 3299"/>
              <a:gd name="T3" fmla="*/ 613 h 613"/>
              <a:gd name="T4" fmla="*/ 74 w 3299"/>
              <a:gd name="T5" fmla="*/ 613 h 613"/>
              <a:gd name="T6" fmla="*/ 0 w 3299"/>
              <a:gd name="T7" fmla="*/ 539 h 613"/>
              <a:gd name="T8" fmla="*/ 0 w 3299"/>
              <a:gd name="T9" fmla="*/ 74 h 613"/>
              <a:gd name="T10" fmla="*/ 74 w 3299"/>
              <a:gd name="T11" fmla="*/ 0 h 613"/>
              <a:gd name="T12" fmla="*/ 3299 w 3299"/>
              <a:gd name="T13" fmla="*/ 0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99" h="613">
                <a:moveTo>
                  <a:pt x="3299" y="0"/>
                </a:moveTo>
                <a:cubicBezTo>
                  <a:pt x="3299" y="613"/>
                  <a:pt x="3299" y="613"/>
                  <a:pt x="3299" y="613"/>
                </a:cubicBezTo>
                <a:cubicBezTo>
                  <a:pt x="74" y="613"/>
                  <a:pt x="74" y="613"/>
                  <a:pt x="74" y="613"/>
                </a:cubicBezTo>
                <a:cubicBezTo>
                  <a:pt x="33" y="613"/>
                  <a:pt x="0" y="580"/>
                  <a:pt x="0" y="539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3" y="0"/>
                  <a:pt x="74" y="0"/>
                </a:cubicBezTo>
                <a:lnTo>
                  <a:pt x="3299" y="0"/>
                </a:lnTo>
                <a:close/>
              </a:path>
            </a:pathLst>
          </a:cu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noProof="1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27" name="Rectangle 106"/>
          <p:cNvSpPr>
            <a:spLocks noChangeArrowheads="1"/>
          </p:cNvSpPr>
          <p:nvPr userDrawn="1"/>
        </p:nvSpPr>
        <p:spPr bwMode="auto">
          <a:xfrm>
            <a:off x="3808996" y="1408176"/>
            <a:ext cx="745979" cy="332575"/>
          </a:xfrm>
          <a:prstGeom prst="rect">
            <a:avLst/>
          </a:pr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28" name="Rectangle 107"/>
          <p:cNvSpPr>
            <a:spLocks noChangeArrowheads="1"/>
          </p:cNvSpPr>
          <p:nvPr userDrawn="1"/>
        </p:nvSpPr>
        <p:spPr bwMode="auto">
          <a:xfrm>
            <a:off x="4554975" y="1408176"/>
            <a:ext cx="744432" cy="332575"/>
          </a:xfrm>
          <a:prstGeom prst="rect">
            <a:avLst/>
          </a:pr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29" name="Rectangle 108"/>
          <p:cNvSpPr>
            <a:spLocks noChangeArrowheads="1"/>
          </p:cNvSpPr>
          <p:nvPr userDrawn="1"/>
        </p:nvSpPr>
        <p:spPr bwMode="auto">
          <a:xfrm>
            <a:off x="5299406" y="1408176"/>
            <a:ext cx="745979" cy="332575"/>
          </a:xfrm>
          <a:prstGeom prst="rect">
            <a:avLst/>
          </a:pr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30" name="Freeform 109"/>
          <p:cNvSpPr>
            <a:spLocks/>
          </p:cNvSpPr>
          <p:nvPr userDrawn="1"/>
        </p:nvSpPr>
        <p:spPr bwMode="auto">
          <a:xfrm>
            <a:off x="7535797" y="1408176"/>
            <a:ext cx="750622" cy="332575"/>
          </a:xfrm>
          <a:custGeom>
            <a:avLst/>
            <a:gdLst>
              <a:gd name="T0" fmla="*/ 1122 w 1122"/>
              <a:gd name="T1" fmla="*/ 74 h 613"/>
              <a:gd name="T2" fmla="*/ 1122 w 1122"/>
              <a:gd name="T3" fmla="*/ 539 h 613"/>
              <a:gd name="T4" fmla="*/ 1048 w 1122"/>
              <a:gd name="T5" fmla="*/ 613 h 613"/>
              <a:gd name="T6" fmla="*/ 0 w 1122"/>
              <a:gd name="T7" fmla="*/ 613 h 613"/>
              <a:gd name="T8" fmla="*/ 0 w 1122"/>
              <a:gd name="T9" fmla="*/ 0 h 613"/>
              <a:gd name="T10" fmla="*/ 1048 w 1122"/>
              <a:gd name="T11" fmla="*/ 0 h 613"/>
              <a:gd name="T12" fmla="*/ 1122 w 1122"/>
              <a:gd name="T13" fmla="*/ 7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2" h="613">
                <a:moveTo>
                  <a:pt x="1122" y="74"/>
                </a:moveTo>
                <a:cubicBezTo>
                  <a:pt x="1122" y="539"/>
                  <a:pt x="1122" y="539"/>
                  <a:pt x="1122" y="539"/>
                </a:cubicBezTo>
                <a:cubicBezTo>
                  <a:pt x="1122" y="580"/>
                  <a:pt x="1089" y="613"/>
                  <a:pt x="1048" y="613"/>
                </a:cubicBezTo>
                <a:cubicBezTo>
                  <a:pt x="0" y="613"/>
                  <a:pt x="0" y="613"/>
                  <a:pt x="0" y="613"/>
                </a:cubicBezTo>
                <a:cubicBezTo>
                  <a:pt x="0" y="0"/>
                  <a:pt x="0" y="0"/>
                  <a:pt x="0" y="0"/>
                </a:cubicBezTo>
                <a:cubicBezTo>
                  <a:pt x="1048" y="0"/>
                  <a:pt x="1048" y="0"/>
                  <a:pt x="1048" y="0"/>
                </a:cubicBezTo>
                <a:cubicBezTo>
                  <a:pt x="1089" y="0"/>
                  <a:pt x="1122" y="33"/>
                  <a:pt x="1122" y="74"/>
                </a:cubicBezTo>
                <a:close/>
              </a:path>
            </a:pathLst>
          </a:cu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31" name="Freeform 114"/>
          <p:cNvSpPr>
            <a:spLocks/>
          </p:cNvSpPr>
          <p:nvPr userDrawn="1"/>
        </p:nvSpPr>
        <p:spPr bwMode="auto">
          <a:xfrm>
            <a:off x="857579" y="2074580"/>
            <a:ext cx="2206985" cy="332575"/>
          </a:xfrm>
          <a:custGeom>
            <a:avLst/>
            <a:gdLst>
              <a:gd name="T0" fmla="*/ 3299 w 3299"/>
              <a:gd name="T1" fmla="*/ 0 h 614"/>
              <a:gd name="T2" fmla="*/ 3299 w 3299"/>
              <a:gd name="T3" fmla="*/ 614 h 614"/>
              <a:gd name="T4" fmla="*/ 74 w 3299"/>
              <a:gd name="T5" fmla="*/ 614 h 614"/>
              <a:gd name="T6" fmla="*/ 0 w 3299"/>
              <a:gd name="T7" fmla="*/ 539 h 614"/>
              <a:gd name="T8" fmla="*/ 0 w 3299"/>
              <a:gd name="T9" fmla="*/ 74 h 614"/>
              <a:gd name="T10" fmla="*/ 74 w 3299"/>
              <a:gd name="T11" fmla="*/ 0 h 614"/>
              <a:gd name="T12" fmla="*/ 3299 w 3299"/>
              <a:gd name="T13" fmla="*/ 0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99" h="614">
                <a:moveTo>
                  <a:pt x="3299" y="0"/>
                </a:moveTo>
                <a:cubicBezTo>
                  <a:pt x="3299" y="614"/>
                  <a:pt x="3299" y="614"/>
                  <a:pt x="3299" y="614"/>
                </a:cubicBezTo>
                <a:cubicBezTo>
                  <a:pt x="74" y="614"/>
                  <a:pt x="74" y="614"/>
                  <a:pt x="74" y="614"/>
                </a:cubicBezTo>
                <a:cubicBezTo>
                  <a:pt x="33" y="614"/>
                  <a:pt x="0" y="580"/>
                  <a:pt x="0" y="539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3" y="0"/>
                  <a:pt x="74" y="0"/>
                </a:cubicBezTo>
                <a:lnTo>
                  <a:pt x="3299" y="0"/>
                </a:lnTo>
                <a:close/>
              </a:path>
            </a:pathLst>
          </a:cu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noProof="1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32" name="Rectangle 115"/>
          <p:cNvSpPr>
            <a:spLocks noChangeArrowheads="1"/>
          </p:cNvSpPr>
          <p:nvPr userDrawn="1"/>
        </p:nvSpPr>
        <p:spPr bwMode="auto">
          <a:xfrm>
            <a:off x="3064564" y="2074580"/>
            <a:ext cx="744432" cy="332575"/>
          </a:xfrm>
          <a:prstGeom prst="rect">
            <a:avLst/>
          </a:pr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33" name="Rectangle 116"/>
          <p:cNvSpPr>
            <a:spLocks noChangeArrowheads="1"/>
          </p:cNvSpPr>
          <p:nvPr userDrawn="1"/>
        </p:nvSpPr>
        <p:spPr bwMode="auto">
          <a:xfrm>
            <a:off x="3808996" y="2074580"/>
            <a:ext cx="745979" cy="332575"/>
          </a:xfrm>
          <a:prstGeom prst="rect">
            <a:avLst/>
          </a:pr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34" name="Freeform 117"/>
          <p:cNvSpPr>
            <a:spLocks/>
          </p:cNvSpPr>
          <p:nvPr userDrawn="1"/>
        </p:nvSpPr>
        <p:spPr bwMode="auto">
          <a:xfrm>
            <a:off x="7535797" y="2074580"/>
            <a:ext cx="750622" cy="332575"/>
          </a:xfrm>
          <a:custGeom>
            <a:avLst/>
            <a:gdLst>
              <a:gd name="T0" fmla="*/ 1122 w 1122"/>
              <a:gd name="T1" fmla="*/ 74 h 614"/>
              <a:gd name="T2" fmla="*/ 1122 w 1122"/>
              <a:gd name="T3" fmla="*/ 539 h 614"/>
              <a:gd name="T4" fmla="*/ 1048 w 1122"/>
              <a:gd name="T5" fmla="*/ 614 h 614"/>
              <a:gd name="T6" fmla="*/ 0 w 1122"/>
              <a:gd name="T7" fmla="*/ 614 h 614"/>
              <a:gd name="T8" fmla="*/ 0 w 1122"/>
              <a:gd name="T9" fmla="*/ 0 h 614"/>
              <a:gd name="T10" fmla="*/ 1048 w 1122"/>
              <a:gd name="T11" fmla="*/ 0 h 614"/>
              <a:gd name="T12" fmla="*/ 1122 w 1122"/>
              <a:gd name="T13" fmla="*/ 74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2" h="614">
                <a:moveTo>
                  <a:pt x="1122" y="74"/>
                </a:moveTo>
                <a:cubicBezTo>
                  <a:pt x="1122" y="539"/>
                  <a:pt x="1122" y="539"/>
                  <a:pt x="1122" y="539"/>
                </a:cubicBezTo>
                <a:cubicBezTo>
                  <a:pt x="1122" y="580"/>
                  <a:pt x="1089" y="614"/>
                  <a:pt x="1048" y="614"/>
                </a:cubicBezTo>
                <a:cubicBezTo>
                  <a:pt x="0" y="614"/>
                  <a:pt x="0" y="614"/>
                  <a:pt x="0" y="614"/>
                </a:cubicBezTo>
                <a:cubicBezTo>
                  <a:pt x="0" y="0"/>
                  <a:pt x="0" y="0"/>
                  <a:pt x="0" y="0"/>
                </a:cubicBezTo>
                <a:cubicBezTo>
                  <a:pt x="1048" y="0"/>
                  <a:pt x="1048" y="0"/>
                  <a:pt x="1048" y="0"/>
                </a:cubicBezTo>
                <a:cubicBezTo>
                  <a:pt x="1089" y="0"/>
                  <a:pt x="1122" y="33"/>
                  <a:pt x="1122" y="74"/>
                </a:cubicBezTo>
                <a:close/>
              </a:path>
            </a:pathLst>
          </a:cu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35" name="Freeform 122"/>
          <p:cNvSpPr>
            <a:spLocks/>
          </p:cNvSpPr>
          <p:nvPr userDrawn="1"/>
        </p:nvSpPr>
        <p:spPr bwMode="auto">
          <a:xfrm>
            <a:off x="857579" y="2739730"/>
            <a:ext cx="2206985" cy="333830"/>
          </a:xfrm>
          <a:custGeom>
            <a:avLst/>
            <a:gdLst>
              <a:gd name="T0" fmla="*/ 3299 w 3299"/>
              <a:gd name="T1" fmla="*/ 0 h 614"/>
              <a:gd name="T2" fmla="*/ 3299 w 3299"/>
              <a:gd name="T3" fmla="*/ 614 h 614"/>
              <a:gd name="T4" fmla="*/ 74 w 3299"/>
              <a:gd name="T5" fmla="*/ 614 h 614"/>
              <a:gd name="T6" fmla="*/ 0 w 3299"/>
              <a:gd name="T7" fmla="*/ 540 h 614"/>
              <a:gd name="T8" fmla="*/ 0 w 3299"/>
              <a:gd name="T9" fmla="*/ 74 h 614"/>
              <a:gd name="T10" fmla="*/ 74 w 3299"/>
              <a:gd name="T11" fmla="*/ 0 h 614"/>
              <a:gd name="T12" fmla="*/ 3299 w 3299"/>
              <a:gd name="T13" fmla="*/ 0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99" h="614">
                <a:moveTo>
                  <a:pt x="3299" y="0"/>
                </a:moveTo>
                <a:cubicBezTo>
                  <a:pt x="3299" y="614"/>
                  <a:pt x="3299" y="614"/>
                  <a:pt x="3299" y="614"/>
                </a:cubicBezTo>
                <a:cubicBezTo>
                  <a:pt x="74" y="614"/>
                  <a:pt x="74" y="614"/>
                  <a:pt x="74" y="614"/>
                </a:cubicBezTo>
                <a:cubicBezTo>
                  <a:pt x="33" y="614"/>
                  <a:pt x="0" y="581"/>
                  <a:pt x="0" y="540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3" y="0"/>
                  <a:pt x="74" y="0"/>
                </a:cubicBezTo>
                <a:lnTo>
                  <a:pt x="3299" y="0"/>
                </a:lnTo>
                <a:close/>
              </a:path>
            </a:pathLst>
          </a:cu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noProof="1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36" name="Rectangle 123"/>
          <p:cNvSpPr>
            <a:spLocks noChangeArrowheads="1"/>
          </p:cNvSpPr>
          <p:nvPr userDrawn="1"/>
        </p:nvSpPr>
        <p:spPr bwMode="auto">
          <a:xfrm>
            <a:off x="3064564" y="2739730"/>
            <a:ext cx="744432" cy="333830"/>
          </a:xfrm>
          <a:prstGeom prst="rect">
            <a:avLst/>
          </a:pr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37" name="Rectangle 124"/>
          <p:cNvSpPr>
            <a:spLocks noChangeArrowheads="1"/>
          </p:cNvSpPr>
          <p:nvPr userDrawn="1"/>
        </p:nvSpPr>
        <p:spPr bwMode="auto">
          <a:xfrm>
            <a:off x="3808996" y="2739730"/>
            <a:ext cx="745979" cy="333830"/>
          </a:xfrm>
          <a:prstGeom prst="rect">
            <a:avLst/>
          </a:prstGeom>
          <a:solidFill>
            <a:schemeClr val="accent4">
              <a:lumMod val="90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38" name="Freeform 125"/>
          <p:cNvSpPr>
            <a:spLocks/>
          </p:cNvSpPr>
          <p:nvPr userDrawn="1"/>
        </p:nvSpPr>
        <p:spPr bwMode="auto">
          <a:xfrm>
            <a:off x="7535797" y="2739730"/>
            <a:ext cx="750622" cy="333830"/>
          </a:xfrm>
          <a:custGeom>
            <a:avLst/>
            <a:gdLst>
              <a:gd name="T0" fmla="*/ 1122 w 1122"/>
              <a:gd name="T1" fmla="*/ 74 h 614"/>
              <a:gd name="T2" fmla="*/ 1122 w 1122"/>
              <a:gd name="T3" fmla="*/ 540 h 614"/>
              <a:gd name="T4" fmla="*/ 1048 w 1122"/>
              <a:gd name="T5" fmla="*/ 614 h 614"/>
              <a:gd name="T6" fmla="*/ 0 w 1122"/>
              <a:gd name="T7" fmla="*/ 614 h 614"/>
              <a:gd name="T8" fmla="*/ 0 w 1122"/>
              <a:gd name="T9" fmla="*/ 0 h 614"/>
              <a:gd name="T10" fmla="*/ 1048 w 1122"/>
              <a:gd name="T11" fmla="*/ 0 h 614"/>
              <a:gd name="T12" fmla="*/ 1122 w 1122"/>
              <a:gd name="T13" fmla="*/ 74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2" h="614">
                <a:moveTo>
                  <a:pt x="1122" y="74"/>
                </a:moveTo>
                <a:cubicBezTo>
                  <a:pt x="1122" y="540"/>
                  <a:pt x="1122" y="540"/>
                  <a:pt x="1122" y="540"/>
                </a:cubicBezTo>
                <a:cubicBezTo>
                  <a:pt x="1122" y="581"/>
                  <a:pt x="1089" y="614"/>
                  <a:pt x="1048" y="614"/>
                </a:cubicBezTo>
                <a:cubicBezTo>
                  <a:pt x="0" y="614"/>
                  <a:pt x="0" y="614"/>
                  <a:pt x="0" y="614"/>
                </a:cubicBezTo>
                <a:cubicBezTo>
                  <a:pt x="0" y="0"/>
                  <a:pt x="0" y="0"/>
                  <a:pt x="0" y="0"/>
                </a:cubicBezTo>
                <a:cubicBezTo>
                  <a:pt x="1048" y="0"/>
                  <a:pt x="1048" y="0"/>
                  <a:pt x="1048" y="0"/>
                </a:cubicBezTo>
                <a:cubicBezTo>
                  <a:pt x="1089" y="0"/>
                  <a:pt x="1122" y="33"/>
                  <a:pt x="1122" y="74"/>
                </a:cubicBezTo>
                <a:close/>
              </a:path>
            </a:pathLst>
          </a:cu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39" name="Freeform 130"/>
          <p:cNvSpPr>
            <a:spLocks/>
          </p:cNvSpPr>
          <p:nvPr userDrawn="1"/>
        </p:nvSpPr>
        <p:spPr bwMode="auto">
          <a:xfrm>
            <a:off x="857579" y="3406134"/>
            <a:ext cx="2206985" cy="332575"/>
          </a:xfrm>
          <a:custGeom>
            <a:avLst/>
            <a:gdLst>
              <a:gd name="T0" fmla="*/ 3299 w 3299"/>
              <a:gd name="T1" fmla="*/ 0 h 614"/>
              <a:gd name="T2" fmla="*/ 3299 w 3299"/>
              <a:gd name="T3" fmla="*/ 614 h 614"/>
              <a:gd name="T4" fmla="*/ 74 w 3299"/>
              <a:gd name="T5" fmla="*/ 614 h 614"/>
              <a:gd name="T6" fmla="*/ 0 w 3299"/>
              <a:gd name="T7" fmla="*/ 540 h 614"/>
              <a:gd name="T8" fmla="*/ 0 w 3299"/>
              <a:gd name="T9" fmla="*/ 74 h 614"/>
              <a:gd name="T10" fmla="*/ 74 w 3299"/>
              <a:gd name="T11" fmla="*/ 0 h 614"/>
              <a:gd name="T12" fmla="*/ 3299 w 3299"/>
              <a:gd name="T13" fmla="*/ 0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99" h="614">
                <a:moveTo>
                  <a:pt x="3299" y="0"/>
                </a:moveTo>
                <a:cubicBezTo>
                  <a:pt x="3299" y="614"/>
                  <a:pt x="3299" y="614"/>
                  <a:pt x="3299" y="614"/>
                </a:cubicBezTo>
                <a:cubicBezTo>
                  <a:pt x="74" y="614"/>
                  <a:pt x="74" y="614"/>
                  <a:pt x="74" y="614"/>
                </a:cubicBezTo>
                <a:cubicBezTo>
                  <a:pt x="33" y="614"/>
                  <a:pt x="0" y="581"/>
                  <a:pt x="0" y="540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4"/>
                  <a:pt x="33" y="0"/>
                  <a:pt x="74" y="0"/>
                </a:cubicBezTo>
                <a:lnTo>
                  <a:pt x="3299" y="0"/>
                </a:lnTo>
                <a:close/>
              </a:path>
            </a:pathLst>
          </a:cu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noProof="1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40" name="Rectangle 131"/>
          <p:cNvSpPr>
            <a:spLocks noChangeArrowheads="1"/>
          </p:cNvSpPr>
          <p:nvPr userDrawn="1"/>
        </p:nvSpPr>
        <p:spPr bwMode="auto">
          <a:xfrm>
            <a:off x="3064564" y="3406134"/>
            <a:ext cx="744432" cy="332575"/>
          </a:xfrm>
          <a:prstGeom prst="rect">
            <a:avLst/>
          </a:pr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41" name="Rectangle 132"/>
          <p:cNvSpPr>
            <a:spLocks noChangeArrowheads="1"/>
          </p:cNvSpPr>
          <p:nvPr userDrawn="1"/>
        </p:nvSpPr>
        <p:spPr bwMode="auto">
          <a:xfrm>
            <a:off x="3808996" y="3406134"/>
            <a:ext cx="745979" cy="332575"/>
          </a:xfrm>
          <a:prstGeom prst="rect">
            <a:avLst/>
          </a:pr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42" name="Freeform 133"/>
          <p:cNvSpPr>
            <a:spLocks/>
          </p:cNvSpPr>
          <p:nvPr userDrawn="1"/>
        </p:nvSpPr>
        <p:spPr bwMode="auto">
          <a:xfrm>
            <a:off x="7535797" y="3406134"/>
            <a:ext cx="750622" cy="332575"/>
          </a:xfrm>
          <a:custGeom>
            <a:avLst/>
            <a:gdLst>
              <a:gd name="T0" fmla="*/ 1122 w 1122"/>
              <a:gd name="T1" fmla="*/ 74 h 614"/>
              <a:gd name="T2" fmla="*/ 1122 w 1122"/>
              <a:gd name="T3" fmla="*/ 540 h 614"/>
              <a:gd name="T4" fmla="*/ 1048 w 1122"/>
              <a:gd name="T5" fmla="*/ 614 h 614"/>
              <a:gd name="T6" fmla="*/ 0 w 1122"/>
              <a:gd name="T7" fmla="*/ 614 h 614"/>
              <a:gd name="T8" fmla="*/ 0 w 1122"/>
              <a:gd name="T9" fmla="*/ 0 h 614"/>
              <a:gd name="T10" fmla="*/ 1048 w 1122"/>
              <a:gd name="T11" fmla="*/ 0 h 614"/>
              <a:gd name="T12" fmla="*/ 1122 w 1122"/>
              <a:gd name="T13" fmla="*/ 74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2" h="614">
                <a:moveTo>
                  <a:pt x="1122" y="74"/>
                </a:moveTo>
                <a:cubicBezTo>
                  <a:pt x="1122" y="540"/>
                  <a:pt x="1122" y="540"/>
                  <a:pt x="1122" y="540"/>
                </a:cubicBezTo>
                <a:cubicBezTo>
                  <a:pt x="1122" y="581"/>
                  <a:pt x="1089" y="614"/>
                  <a:pt x="1048" y="614"/>
                </a:cubicBezTo>
                <a:cubicBezTo>
                  <a:pt x="0" y="614"/>
                  <a:pt x="0" y="614"/>
                  <a:pt x="0" y="614"/>
                </a:cubicBezTo>
                <a:cubicBezTo>
                  <a:pt x="0" y="0"/>
                  <a:pt x="0" y="0"/>
                  <a:pt x="0" y="0"/>
                </a:cubicBezTo>
                <a:cubicBezTo>
                  <a:pt x="1048" y="0"/>
                  <a:pt x="1048" y="0"/>
                  <a:pt x="1048" y="0"/>
                </a:cubicBezTo>
                <a:cubicBezTo>
                  <a:pt x="1089" y="0"/>
                  <a:pt x="1122" y="34"/>
                  <a:pt x="1122" y="74"/>
                </a:cubicBezTo>
                <a:close/>
              </a:path>
            </a:pathLst>
          </a:cu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43" name="Freeform 138"/>
          <p:cNvSpPr>
            <a:spLocks/>
          </p:cNvSpPr>
          <p:nvPr userDrawn="1"/>
        </p:nvSpPr>
        <p:spPr bwMode="auto">
          <a:xfrm>
            <a:off x="857579" y="4072539"/>
            <a:ext cx="2206985" cy="332575"/>
          </a:xfrm>
          <a:custGeom>
            <a:avLst/>
            <a:gdLst>
              <a:gd name="T0" fmla="*/ 3299 w 3299"/>
              <a:gd name="T1" fmla="*/ 0 h 613"/>
              <a:gd name="T2" fmla="*/ 3299 w 3299"/>
              <a:gd name="T3" fmla="*/ 613 h 613"/>
              <a:gd name="T4" fmla="*/ 74 w 3299"/>
              <a:gd name="T5" fmla="*/ 613 h 613"/>
              <a:gd name="T6" fmla="*/ 0 w 3299"/>
              <a:gd name="T7" fmla="*/ 539 h 613"/>
              <a:gd name="T8" fmla="*/ 0 w 3299"/>
              <a:gd name="T9" fmla="*/ 74 h 613"/>
              <a:gd name="T10" fmla="*/ 74 w 3299"/>
              <a:gd name="T11" fmla="*/ 0 h 613"/>
              <a:gd name="T12" fmla="*/ 3299 w 3299"/>
              <a:gd name="T13" fmla="*/ 0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99" h="613">
                <a:moveTo>
                  <a:pt x="3299" y="0"/>
                </a:moveTo>
                <a:cubicBezTo>
                  <a:pt x="3299" y="613"/>
                  <a:pt x="3299" y="613"/>
                  <a:pt x="3299" y="613"/>
                </a:cubicBezTo>
                <a:cubicBezTo>
                  <a:pt x="74" y="613"/>
                  <a:pt x="74" y="613"/>
                  <a:pt x="74" y="613"/>
                </a:cubicBezTo>
                <a:cubicBezTo>
                  <a:pt x="33" y="613"/>
                  <a:pt x="0" y="580"/>
                  <a:pt x="0" y="539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33"/>
                  <a:pt x="33" y="0"/>
                  <a:pt x="74" y="0"/>
                </a:cubicBezTo>
                <a:lnTo>
                  <a:pt x="3299" y="0"/>
                </a:lnTo>
                <a:close/>
              </a:path>
            </a:pathLst>
          </a:cu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noProof="1">
              <a:solidFill>
                <a:schemeClr val="tx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44" name="Rectangle 139"/>
          <p:cNvSpPr>
            <a:spLocks noChangeArrowheads="1"/>
          </p:cNvSpPr>
          <p:nvPr userDrawn="1"/>
        </p:nvSpPr>
        <p:spPr bwMode="auto">
          <a:xfrm>
            <a:off x="3064564" y="4072539"/>
            <a:ext cx="744432" cy="332575"/>
          </a:xfrm>
          <a:prstGeom prst="rect">
            <a:avLst/>
          </a:pr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45" name="Rectangle 140"/>
          <p:cNvSpPr>
            <a:spLocks noChangeArrowheads="1"/>
          </p:cNvSpPr>
          <p:nvPr userDrawn="1"/>
        </p:nvSpPr>
        <p:spPr bwMode="auto">
          <a:xfrm>
            <a:off x="3808996" y="4072539"/>
            <a:ext cx="745979" cy="332575"/>
          </a:xfrm>
          <a:prstGeom prst="rect">
            <a:avLst/>
          </a:pr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46" name="Rectangle 141"/>
          <p:cNvSpPr>
            <a:spLocks noChangeArrowheads="1"/>
          </p:cNvSpPr>
          <p:nvPr userDrawn="1"/>
        </p:nvSpPr>
        <p:spPr bwMode="auto">
          <a:xfrm>
            <a:off x="4554975" y="4072539"/>
            <a:ext cx="744432" cy="332575"/>
          </a:xfrm>
          <a:prstGeom prst="rect">
            <a:avLst/>
          </a:pr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47" name="Rectangle 142"/>
          <p:cNvSpPr>
            <a:spLocks noChangeArrowheads="1"/>
          </p:cNvSpPr>
          <p:nvPr userDrawn="1"/>
        </p:nvSpPr>
        <p:spPr bwMode="auto">
          <a:xfrm>
            <a:off x="5299406" y="4072539"/>
            <a:ext cx="745979" cy="332575"/>
          </a:xfrm>
          <a:prstGeom prst="rect">
            <a:avLst/>
          </a:pr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48" name="Freeform 143"/>
          <p:cNvSpPr>
            <a:spLocks/>
          </p:cNvSpPr>
          <p:nvPr userDrawn="1"/>
        </p:nvSpPr>
        <p:spPr bwMode="auto">
          <a:xfrm>
            <a:off x="7535797" y="4072539"/>
            <a:ext cx="750622" cy="332575"/>
          </a:xfrm>
          <a:custGeom>
            <a:avLst/>
            <a:gdLst>
              <a:gd name="T0" fmla="*/ 1122 w 1122"/>
              <a:gd name="T1" fmla="*/ 74 h 613"/>
              <a:gd name="T2" fmla="*/ 1122 w 1122"/>
              <a:gd name="T3" fmla="*/ 539 h 613"/>
              <a:gd name="T4" fmla="*/ 1048 w 1122"/>
              <a:gd name="T5" fmla="*/ 613 h 613"/>
              <a:gd name="T6" fmla="*/ 0 w 1122"/>
              <a:gd name="T7" fmla="*/ 613 h 613"/>
              <a:gd name="T8" fmla="*/ 0 w 1122"/>
              <a:gd name="T9" fmla="*/ 0 h 613"/>
              <a:gd name="T10" fmla="*/ 1048 w 1122"/>
              <a:gd name="T11" fmla="*/ 0 h 613"/>
              <a:gd name="T12" fmla="*/ 1122 w 1122"/>
              <a:gd name="T13" fmla="*/ 74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22" h="613">
                <a:moveTo>
                  <a:pt x="1122" y="74"/>
                </a:moveTo>
                <a:cubicBezTo>
                  <a:pt x="1122" y="539"/>
                  <a:pt x="1122" y="539"/>
                  <a:pt x="1122" y="539"/>
                </a:cubicBezTo>
                <a:cubicBezTo>
                  <a:pt x="1122" y="580"/>
                  <a:pt x="1089" y="613"/>
                  <a:pt x="1048" y="613"/>
                </a:cubicBezTo>
                <a:cubicBezTo>
                  <a:pt x="0" y="613"/>
                  <a:pt x="0" y="613"/>
                  <a:pt x="0" y="613"/>
                </a:cubicBezTo>
                <a:cubicBezTo>
                  <a:pt x="0" y="0"/>
                  <a:pt x="0" y="0"/>
                  <a:pt x="0" y="0"/>
                </a:cubicBezTo>
                <a:cubicBezTo>
                  <a:pt x="1048" y="0"/>
                  <a:pt x="1048" y="0"/>
                  <a:pt x="1048" y="0"/>
                </a:cubicBezTo>
                <a:cubicBezTo>
                  <a:pt x="1089" y="0"/>
                  <a:pt x="1122" y="33"/>
                  <a:pt x="1122" y="74"/>
                </a:cubicBezTo>
                <a:close/>
              </a:path>
            </a:pathLst>
          </a:cu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49" name="Rectangle 153"/>
          <p:cNvSpPr>
            <a:spLocks noChangeArrowheads="1"/>
          </p:cNvSpPr>
          <p:nvPr userDrawn="1"/>
        </p:nvSpPr>
        <p:spPr bwMode="auto">
          <a:xfrm>
            <a:off x="4554975" y="3406134"/>
            <a:ext cx="744432" cy="332575"/>
          </a:xfrm>
          <a:prstGeom prst="rect">
            <a:avLst/>
          </a:pr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0" name="Rectangle 155"/>
          <p:cNvSpPr>
            <a:spLocks noChangeArrowheads="1"/>
          </p:cNvSpPr>
          <p:nvPr userDrawn="1"/>
        </p:nvSpPr>
        <p:spPr bwMode="auto">
          <a:xfrm>
            <a:off x="4554975" y="2739730"/>
            <a:ext cx="744432" cy="333830"/>
          </a:xfrm>
          <a:prstGeom prst="rect">
            <a:avLst/>
          </a:pr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1" name="Rectangle 150"/>
          <p:cNvSpPr>
            <a:spLocks noChangeArrowheads="1"/>
          </p:cNvSpPr>
          <p:nvPr userDrawn="1"/>
        </p:nvSpPr>
        <p:spPr bwMode="auto">
          <a:xfrm>
            <a:off x="4554975" y="2074580"/>
            <a:ext cx="744432" cy="332575"/>
          </a:xfrm>
          <a:prstGeom prst="rect">
            <a:avLst/>
          </a:pr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2" name="Rectangle 164"/>
          <p:cNvSpPr>
            <a:spLocks noChangeArrowheads="1"/>
          </p:cNvSpPr>
          <p:nvPr userDrawn="1"/>
        </p:nvSpPr>
        <p:spPr bwMode="auto">
          <a:xfrm>
            <a:off x="5299406" y="3406134"/>
            <a:ext cx="745979" cy="332575"/>
          </a:xfrm>
          <a:prstGeom prst="rect">
            <a:avLst/>
          </a:pr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3" name="Rectangle 166"/>
          <p:cNvSpPr>
            <a:spLocks noChangeArrowheads="1"/>
          </p:cNvSpPr>
          <p:nvPr userDrawn="1"/>
        </p:nvSpPr>
        <p:spPr bwMode="auto">
          <a:xfrm>
            <a:off x="6045386" y="4072539"/>
            <a:ext cx="745979" cy="332575"/>
          </a:xfrm>
          <a:prstGeom prst="rect">
            <a:avLst/>
          </a:prstGeom>
          <a:solidFill>
            <a:schemeClr val="accent4">
              <a:lumMod val="90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4" name="Rectangle 168"/>
          <p:cNvSpPr>
            <a:spLocks noChangeArrowheads="1"/>
          </p:cNvSpPr>
          <p:nvPr userDrawn="1"/>
        </p:nvSpPr>
        <p:spPr bwMode="auto">
          <a:xfrm>
            <a:off x="6045385" y="3406134"/>
            <a:ext cx="745979" cy="332575"/>
          </a:xfrm>
          <a:prstGeom prst="rect">
            <a:avLst/>
          </a:prstGeom>
          <a:solidFill>
            <a:schemeClr val="accent4">
              <a:lumMod val="90000"/>
            </a:schemeClr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5" name="Rectangle 170"/>
          <p:cNvSpPr>
            <a:spLocks noChangeArrowheads="1"/>
          </p:cNvSpPr>
          <p:nvPr userDrawn="1"/>
        </p:nvSpPr>
        <p:spPr bwMode="auto">
          <a:xfrm>
            <a:off x="6045385" y="2739730"/>
            <a:ext cx="745979" cy="333830"/>
          </a:xfrm>
          <a:prstGeom prst="rect">
            <a:avLst/>
          </a:pr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6" name="Rectangle 172"/>
          <p:cNvSpPr>
            <a:spLocks noChangeArrowheads="1"/>
          </p:cNvSpPr>
          <p:nvPr userDrawn="1"/>
        </p:nvSpPr>
        <p:spPr bwMode="auto">
          <a:xfrm>
            <a:off x="6045385" y="2074580"/>
            <a:ext cx="745979" cy="332575"/>
          </a:xfrm>
          <a:prstGeom prst="rect">
            <a:avLst/>
          </a:pr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7" name="Rectangle 175"/>
          <p:cNvSpPr>
            <a:spLocks noChangeArrowheads="1"/>
          </p:cNvSpPr>
          <p:nvPr userDrawn="1"/>
        </p:nvSpPr>
        <p:spPr bwMode="auto">
          <a:xfrm>
            <a:off x="6791365" y="1408176"/>
            <a:ext cx="744432" cy="332575"/>
          </a:xfrm>
          <a:prstGeom prst="rect">
            <a:avLst/>
          </a:pr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8" name="Rectangle 177"/>
          <p:cNvSpPr>
            <a:spLocks noChangeArrowheads="1"/>
          </p:cNvSpPr>
          <p:nvPr userDrawn="1"/>
        </p:nvSpPr>
        <p:spPr bwMode="auto">
          <a:xfrm>
            <a:off x="6791365" y="2074580"/>
            <a:ext cx="744432" cy="332575"/>
          </a:xfrm>
          <a:prstGeom prst="rect">
            <a:avLst/>
          </a:pr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59" name="Rectangle 179"/>
          <p:cNvSpPr>
            <a:spLocks noChangeArrowheads="1"/>
          </p:cNvSpPr>
          <p:nvPr userDrawn="1"/>
        </p:nvSpPr>
        <p:spPr bwMode="auto">
          <a:xfrm>
            <a:off x="6791365" y="2739730"/>
            <a:ext cx="744432" cy="333830"/>
          </a:xfrm>
          <a:prstGeom prst="rect">
            <a:avLst/>
          </a:pr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60" name="Rectangle 181"/>
          <p:cNvSpPr>
            <a:spLocks noChangeArrowheads="1"/>
          </p:cNvSpPr>
          <p:nvPr userDrawn="1"/>
        </p:nvSpPr>
        <p:spPr bwMode="auto">
          <a:xfrm>
            <a:off x="6791365" y="3406134"/>
            <a:ext cx="744432" cy="332575"/>
          </a:xfrm>
          <a:prstGeom prst="rect">
            <a:avLst/>
          </a:pr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61" name="Rectangle 183"/>
          <p:cNvSpPr>
            <a:spLocks noChangeArrowheads="1"/>
          </p:cNvSpPr>
          <p:nvPr userDrawn="1"/>
        </p:nvSpPr>
        <p:spPr bwMode="auto">
          <a:xfrm>
            <a:off x="6791365" y="4072539"/>
            <a:ext cx="744432" cy="332575"/>
          </a:xfrm>
          <a:prstGeom prst="rect">
            <a:avLst/>
          </a:prstGeom>
          <a:solidFill>
            <a:srgbClr val="FBFBFB"/>
          </a:solidFill>
          <a:ln w="1905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400" noProof="1">
              <a:solidFill>
                <a:schemeClr val="bg2">
                  <a:lumMod val="25000"/>
                </a:schemeClr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62" name="Text Placeholder 68"/>
          <p:cNvSpPr>
            <a:spLocks noGrp="1"/>
          </p:cNvSpPr>
          <p:nvPr>
            <p:ph type="body" sz="quarter" idx="28" hasCustomPrompt="1"/>
          </p:nvPr>
        </p:nvSpPr>
        <p:spPr>
          <a:xfrm>
            <a:off x="857579" y="1408176"/>
            <a:ext cx="2206985" cy="335962"/>
          </a:xfrm>
          <a:solidFill>
            <a:srgbClr val="FBFBFB"/>
          </a:solidFill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400" b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Activity 1</a:t>
            </a:r>
          </a:p>
        </p:txBody>
      </p:sp>
      <p:sp>
        <p:nvSpPr>
          <p:cNvPr id="163" name="Text Placeholder 68"/>
          <p:cNvSpPr>
            <a:spLocks noGrp="1"/>
          </p:cNvSpPr>
          <p:nvPr>
            <p:ph type="body" sz="quarter" idx="29" hasCustomPrompt="1"/>
          </p:nvPr>
        </p:nvSpPr>
        <p:spPr>
          <a:xfrm>
            <a:off x="857579" y="2068735"/>
            <a:ext cx="2206985" cy="335962"/>
          </a:xfrm>
          <a:solidFill>
            <a:srgbClr val="FBFBFB"/>
          </a:solidFill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400" b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Activity 3</a:t>
            </a:r>
          </a:p>
        </p:txBody>
      </p:sp>
      <p:sp>
        <p:nvSpPr>
          <p:cNvPr id="164" name="Text Placeholder 68"/>
          <p:cNvSpPr>
            <a:spLocks noGrp="1"/>
          </p:cNvSpPr>
          <p:nvPr>
            <p:ph type="body" sz="quarter" idx="30" hasCustomPrompt="1"/>
          </p:nvPr>
        </p:nvSpPr>
        <p:spPr>
          <a:xfrm>
            <a:off x="857579" y="2739731"/>
            <a:ext cx="2206985" cy="335962"/>
          </a:xfrm>
          <a:solidFill>
            <a:srgbClr val="FBFBFB"/>
          </a:solidFill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400" b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Activity 5</a:t>
            </a:r>
          </a:p>
        </p:txBody>
      </p:sp>
      <p:sp>
        <p:nvSpPr>
          <p:cNvPr id="165" name="Text Placeholder 68"/>
          <p:cNvSpPr>
            <a:spLocks noGrp="1"/>
          </p:cNvSpPr>
          <p:nvPr>
            <p:ph type="body" sz="quarter" idx="31" hasCustomPrompt="1"/>
          </p:nvPr>
        </p:nvSpPr>
        <p:spPr>
          <a:xfrm>
            <a:off x="857579" y="3402747"/>
            <a:ext cx="2206985" cy="335962"/>
          </a:xfrm>
          <a:solidFill>
            <a:srgbClr val="FBFBFB"/>
          </a:solidFill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400" b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Activity 7</a:t>
            </a:r>
          </a:p>
        </p:txBody>
      </p:sp>
      <p:sp>
        <p:nvSpPr>
          <p:cNvPr id="166" name="Text Placeholder 68"/>
          <p:cNvSpPr>
            <a:spLocks noGrp="1"/>
          </p:cNvSpPr>
          <p:nvPr>
            <p:ph type="body" sz="quarter" idx="32" hasCustomPrompt="1"/>
          </p:nvPr>
        </p:nvSpPr>
        <p:spPr>
          <a:xfrm>
            <a:off x="857579" y="4070845"/>
            <a:ext cx="2206985" cy="335962"/>
          </a:xfrm>
          <a:solidFill>
            <a:srgbClr val="FBFBFB"/>
          </a:solidFill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l">
              <a:buNone/>
              <a:defRPr sz="1400" b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Activity 9</a:t>
            </a:r>
          </a:p>
        </p:txBody>
      </p:sp>
    </p:spTree>
    <p:extLst>
      <p:ext uri="{BB962C8B-B14F-4D97-AF65-F5344CB8AC3E}">
        <p14:creationId xmlns:p14="http://schemas.microsoft.com/office/powerpoint/2010/main" val="156684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nel Diagr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Funnel Diagram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72CF679C-547F-4466-B8A9-3FF5A83B539F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B21BC842-42E7-4698-A7BD-05AC1B5C2FE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3359660" y="1596609"/>
            <a:ext cx="2429446" cy="525829"/>
            <a:chOff x="3359660" y="1635646"/>
            <a:chExt cx="2429446" cy="525829"/>
          </a:xfrm>
        </p:grpSpPr>
        <p:sp>
          <p:nvSpPr>
            <p:cNvPr id="8" name="Freeform 5"/>
            <p:cNvSpPr>
              <a:spLocks/>
            </p:cNvSpPr>
            <p:nvPr userDrawn="1"/>
          </p:nvSpPr>
          <p:spPr bwMode="auto">
            <a:xfrm>
              <a:off x="3359660" y="1635646"/>
              <a:ext cx="2429446" cy="525829"/>
            </a:xfrm>
            <a:custGeom>
              <a:avLst/>
              <a:gdLst>
                <a:gd name="T0" fmla="*/ 3039 w 3091"/>
                <a:gd name="T1" fmla="*/ 0 h 669"/>
                <a:gd name="T2" fmla="*/ 3082 w 3091"/>
                <a:gd name="T3" fmla="*/ 26 h 669"/>
                <a:gd name="T4" fmla="*/ 3081 w 3091"/>
                <a:gd name="T5" fmla="*/ 76 h 669"/>
                <a:gd name="T6" fmla="*/ 2716 w 3091"/>
                <a:gd name="T7" fmla="*/ 669 h 669"/>
                <a:gd name="T8" fmla="*/ 374 w 3091"/>
                <a:gd name="T9" fmla="*/ 669 h 669"/>
                <a:gd name="T10" fmla="*/ 10 w 3091"/>
                <a:gd name="T11" fmla="*/ 76 h 669"/>
                <a:gd name="T12" fmla="*/ 9 w 3091"/>
                <a:gd name="T13" fmla="*/ 26 h 669"/>
                <a:gd name="T14" fmla="*/ 52 w 3091"/>
                <a:gd name="T15" fmla="*/ 0 h 669"/>
                <a:gd name="T16" fmla="*/ 3039 w 3091"/>
                <a:gd name="T17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91" h="669">
                  <a:moveTo>
                    <a:pt x="3039" y="0"/>
                  </a:moveTo>
                  <a:cubicBezTo>
                    <a:pt x="3057" y="0"/>
                    <a:pt x="3073" y="10"/>
                    <a:pt x="3082" y="26"/>
                  </a:cubicBezTo>
                  <a:cubicBezTo>
                    <a:pt x="3091" y="41"/>
                    <a:pt x="3090" y="60"/>
                    <a:pt x="3081" y="76"/>
                  </a:cubicBezTo>
                  <a:cubicBezTo>
                    <a:pt x="2716" y="669"/>
                    <a:pt x="2716" y="669"/>
                    <a:pt x="2716" y="669"/>
                  </a:cubicBezTo>
                  <a:cubicBezTo>
                    <a:pt x="374" y="669"/>
                    <a:pt x="374" y="669"/>
                    <a:pt x="374" y="669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0" y="60"/>
                    <a:pt x="0" y="41"/>
                    <a:pt x="9" y="26"/>
                  </a:cubicBezTo>
                  <a:cubicBezTo>
                    <a:pt x="17" y="10"/>
                    <a:pt x="34" y="0"/>
                    <a:pt x="52" y="0"/>
                  </a:cubicBezTo>
                  <a:lnTo>
                    <a:pt x="3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4591565" y="1635646"/>
              <a:ext cx="1195596" cy="525829"/>
            </a:xfrm>
            <a:custGeom>
              <a:avLst/>
              <a:gdLst>
                <a:gd name="T0" fmla="*/ 1511 w 1521"/>
                <a:gd name="T1" fmla="*/ 76 h 669"/>
                <a:gd name="T2" fmla="*/ 1147 w 1521"/>
                <a:gd name="T3" fmla="*/ 669 h 669"/>
                <a:gd name="T4" fmla="*/ 0 w 1521"/>
                <a:gd name="T5" fmla="*/ 669 h 669"/>
                <a:gd name="T6" fmla="*/ 0 w 1521"/>
                <a:gd name="T7" fmla="*/ 0 h 669"/>
                <a:gd name="T8" fmla="*/ 1469 w 1521"/>
                <a:gd name="T9" fmla="*/ 0 h 669"/>
                <a:gd name="T10" fmla="*/ 1512 w 1521"/>
                <a:gd name="T11" fmla="*/ 26 h 669"/>
                <a:gd name="T12" fmla="*/ 1511 w 1521"/>
                <a:gd name="T13" fmla="*/ 76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1" h="669">
                  <a:moveTo>
                    <a:pt x="1511" y="76"/>
                  </a:moveTo>
                  <a:cubicBezTo>
                    <a:pt x="1147" y="669"/>
                    <a:pt x="1147" y="669"/>
                    <a:pt x="1147" y="669"/>
                  </a:cubicBezTo>
                  <a:cubicBezTo>
                    <a:pt x="0" y="669"/>
                    <a:pt x="0" y="669"/>
                    <a:pt x="0" y="66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69" y="0"/>
                    <a:pt x="1469" y="0"/>
                    <a:pt x="1469" y="0"/>
                  </a:cubicBezTo>
                  <a:cubicBezTo>
                    <a:pt x="1487" y="0"/>
                    <a:pt x="1504" y="10"/>
                    <a:pt x="1512" y="26"/>
                  </a:cubicBezTo>
                  <a:cubicBezTo>
                    <a:pt x="1521" y="41"/>
                    <a:pt x="1521" y="60"/>
                    <a:pt x="1511" y="7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0" name="Group 9"/>
          <p:cNvGrpSpPr/>
          <p:nvPr userDrawn="1"/>
        </p:nvGrpSpPr>
        <p:grpSpPr>
          <a:xfrm>
            <a:off x="3653372" y="2176048"/>
            <a:ext cx="1840725" cy="524532"/>
            <a:chOff x="3653372" y="2161475"/>
            <a:chExt cx="1840725" cy="524532"/>
          </a:xfrm>
        </p:grpSpPr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3653372" y="2161475"/>
              <a:ext cx="1840725" cy="524532"/>
            </a:xfrm>
            <a:custGeom>
              <a:avLst/>
              <a:gdLst>
                <a:gd name="T0" fmla="*/ 2839 w 2839"/>
                <a:gd name="T1" fmla="*/ 0 h 809"/>
                <a:gd name="T2" fmla="*/ 2341 w 2839"/>
                <a:gd name="T3" fmla="*/ 809 h 809"/>
                <a:gd name="T4" fmla="*/ 498 w 2839"/>
                <a:gd name="T5" fmla="*/ 809 h 809"/>
                <a:gd name="T6" fmla="*/ 0 w 2839"/>
                <a:gd name="T7" fmla="*/ 0 h 809"/>
                <a:gd name="T8" fmla="*/ 2839 w 2839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9" h="809">
                  <a:moveTo>
                    <a:pt x="2839" y="0"/>
                  </a:moveTo>
                  <a:lnTo>
                    <a:pt x="2341" y="809"/>
                  </a:lnTo>
                  <a:lnTo>
                    <a:pt x="498" y="809"/>
                  </a:lnTo>
                  <a:lnTo>
                    <a:pt x="0" y="0"/>
                  </a:lnTo>
                  <a:lnTo>
                    <a:pt x="28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" name="Freeform 10"/>
            <p:cNvSpPr>
              <a:spLocks/>
            </p:cNvSpPr>
            <p:nvPr userDrawn="1"/>
          </p:nvSpPr>
          <p:spPr bwMode="auto">
            <a:xfrm>
              <a:off x="4591565" y="2161475"/>
              <a:ext cx="901884" cy="524532"/>
            </a:xfrm>
            <a:custGeom>
              <a:avLst/>
              <a:gdLst>
                <a:gd name="T0" fmla="*/ 1391 w 1391"/>
                <a:gd name="T1" fmla="*/ 0 h 809"/>
                <a:gd name="T2" fmla="*/ 891 w 1391"/>
                <a:gd name="T3" fmla="*/ 809 h 809"/>
                <a:gd name="T4" fmla="*/ 0 w 1391"/>
                <a:gd name="T5" fmla="*/ 809 h 809"/>
                <a:gd name="T6" fmla="*/ 0 w 1391"/>
                <a:gd name="T7" fmla="*/ 0 h 809"/>
                <a:gd name="T8" fmla="*/ 1391 w 1391"/>
                <a:gd name="T9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1" h="809">
                  <a:moveTo>
                    <a:pt x="1391" y="0"/>
                  </a:moveTo>
                  <a:lnTo>
                    <a:pt x="891" y="809"/>
                  </a:lnTo>
                  <a:lnTo>
                    <a:pt x="0" y="809"/>
                  </a:lnTo>
                  <a:lnTo>
                    <a:pt x="0" y="0"/>
                  </a:lnTo>
                  <a:lnTo>
                    <a:pt x="1391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3" name="Group 12"/>
          <p:cNvGrpSpPr/>
          <p:nvPr userDrawn="1"/>
        </p:nvGrpSpPr>
        <p:grpSpPr>
          <a:xfrm>
            <a:off x="3976261" y="2754190"/>
            <a:ext cx="1194948" cy="525829"/>
            <a:chOff x="3976261" y="2686007"/>
            <a:chExt cx="1194948" cy="525829"/>
          </a:xfrm>
        </p:grpSpPr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976261" y="2686007"/>
              <a:ext cx="1194948" cy="525829"/>
            </a:xfrm>
            <a:custGeom>
              <a:avLst/>
              <a:gdLst>
                <a:gd name="T0" fmla="*/ 1843 w 1843"/>
                <a:gd name="T1" fmla="*/ 0 h 811"/>
                <a:gd name="T2" fmla="*/ 1345 w 1843"/>
                <a:gd name="T3" fmla="*/ 811 h 811"/>
                <a:gd name="T4" fmla="*/ 500 w 1843"/>
                <a:gd name="T5" fmla="*/ 811 h 811"/>
                <a:gd name="T6" fmla="*/ 0 w 1843"/>
                <a:gd name="T7" fmla="*/ 0 h 811"/>
                <a:gd name="T8" fmla="*/ 1843 w 1843"/>
                <a:gd name="T9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3" h="811">
                  <a:moveTo>
                    <a:pt x="1843" y="0"/>
                  </a:moveTo>
                  <a:lnTo>
                    <a:pt x="1345" y="811"/>
                  </a:lnTo>
                  <a:lnTo>
                    <a:pt x="500" y="811"/>
                  </a:lnTo>
                  <a:lnTo>
                    <a:pt x="0" y="0"/>
                  </a:lnTo>
                  <a:lnTo>
                    <a:pt x="184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4591565" y="2686007"/>
              <a:ext cx="577699" cy="525829"/>
            </a:xfrm>
            <a:custGeom>
              <a:avLst/>
              <a:gdLst>
                <a:gd name="T0" fmla="*/ 891 w 891"/>
                <a:gd name="T1" fmla="*/ 0 h 811"/>
                <a:gd name="T2" fmla="*/ 393 w 891"/>
                <a:gd name="T3" fmla="*/ 811 h 811"/>
                <a:gd name="T4" fmla="*/ 0 w 891"/>
                <a:gd name="T5" fmla="*/ 811 h 811"/>
                <a:gd name="T6" fmla="*/ 0 w 891"/>
                <a:gd name="T7" fmla="*/ 0 h 811"/>
                <a:gd name="T8" fmla="*/ 891 w 891"/>
                <a:gd name="T9" fmla="*/ 0 h 8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1" h="811">
                  <a:moveTo>
                    <a:pt x="891" y="0"/>
                  </a:moveTo>
                  <a:lnTo>
                    <a:pt x="393" y="811"/>
                  </a:lnTo>
                  <a:lnTo>
                    <a:pt x="0" y="811"/>
                  </a:lnTo>
                  <a:lnTo>
                    <a:pt x="0" y="0"/>
                  </a:lnTo>
                  <a:lnTo>
                    <a:pt x="891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6" name="Group 15"/>
          <p:cNvGrpSpPr/>
          <p:nvPr userDrawn="1"/>
        </p:nvGrpSpPr>
        <p:grpSpPr>
          <a:xfrm>
            <a:off x="4300446" y="3333630"/>
            <a:ext cx="551115" cy="525829"/>
            <a:chOff x="4300446" y="3211835"/>
            <a:chExt cx="551115" cy="525829"/>
          </a:xfrm>
          <a:solidFill>
            <a:schemeClr val="accent4"/>
          </a:solidFill>
        </p:grpSpPr>
        <p:sp>
          <p:nvSpPr>
            <p:cNvPr id="17" name="Freeform 8"/>
            <p:cNvSpPr>
              <a:spLocks/>
            </p:cNvSpPr>
            <p:nvPr userDrawn="1"/>
          </p:nvSpPr>
          <p:spPr bwMode="auto">
            <a:xfrm>
              <a:off x="4300446" y="3211835"/>
              <a:ext cx="551115" cy="525829"/>
            </a:xfrm>
            <a:custGeom>
              <a:avLst/>
              <a:gdLst>
                <a:gd name="T0" fmla="*/ 701 w 701"/>
                <a:gd name="T1" fmla="*/ 0 h 669"/>
                <a:gd name="T2" fmla="*/ 701 w 701"/>
                <a:gd name="T3" fmla="*/ 619 h 669"/>
                <a:gd name="T4" fmla="*/ 652 w 701"/>
                <a:gd name="T5" fmla="*/ 669 h 669"/>
                <a:gd name="T6" fmla="*/ 49 w 701"/>
                <a:gd name="T7" fmla="*/ 669 h 669"/>
                <a:gd name="T8" fmla="*/ 0 w 701"/>
                <a:gd name="T9" fmla="*/ 619 h 669"/>
                <a:gd name="T10" fmla="*/ 0 w 701"/>
                <a:gd name="T11" fmla="*/ 0 h 669"/>
                <a:gd name="T12" fmla="*/ 701 w 701"/>
                <a:gd name="T13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1" h="669">
                  <a:moveTo>
                    <a:pt x="701" y="0"/>
                  </a:moveTo>
                  <a:cubicBezTo>
                    <a:pt x="701" y="619"/>
                    <a:pt x="701" y="619"/>
                    <a:pt x="701" y="619"/>
                  </a:cubicBezTo>
                  <a:cubicBezTo>
                    <a:pt x="701" y="647"/>
                    <a:pt x="679" y="669"/>
                    <a:pt x="652" y="669"/>
                  </a:cubicBezTo>
                  <a:cubicBezTo>
                    <a:pt x="49" y="669"/>
                    <a:pt x="49" y="669"/>
                    <a:pt x="49" y="669"/>
                  </a:cubicBezTo>
                  <a:cubicBezTo>
                    <a:pt x="22" y="669"/>
                    <a:pt x="0" y="647"/>
                    <a:pt x="0" y="61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0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8" name="Freeform 12"/>
            <p:cNvSpPr>
              <a:spLocks/>
            </p:cNvSpPr>
            <p:nvPr userDrawn="1"/>
          </p:nvSpPr>
          <p:spPr bwMode="auto">
            <a:xfrm>
              <a:off x="4591565" y="3211835"/>
              <a:ext cx="258700" cy="525829"/>
            </a:xfrm>
            <a:custGeom>
              <a:avLst/>
              <a:gdLst>
                <a:gd name="T0" fmla="*/ 329 w 329"/>
                <a:gd name="T1" fmla="*/ 0 h 669"/>
                <a:gd name="T2" fmla="*/ 329 w 329"/>
                <a:gd name="T3" fmla="*/ 619 h 669"/>
                <a:gd name="T4" fmla="*/ 279 w 329"/>
                <a:gd name="T5" fmla="*/ 669 h 669"/>
                <a:gd name="T6" fmla="*/ 0 w 329"/>
                <a:gd name="T7" fmla="*/ 669 h 669"/>
                <a:gd name="T8" fmla="*/ 0 w 329"/>
                <a:gd name="T9" fmla="*/ 0 h 669"/>
                <a:gd name="T10" fmla="*/ 329 w 329"/>
                <a:gd name="T11" fmla="*/ 0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9" h="669">
                  <a:moveTo>
                    <a:pt x="329" y="0"/>
                  </a:moveTo>
                  <a:cubicBezTo>
                    <a:pt x="329" y="619"/>
                    <a:pt x="329" y="619"/>
                    <a:pt x="329" y="619"/>
                  </a:cubicBezTo>
                  <a:cubicBezTo>
                    <a:pt x="329" y="647"/>
                    <a:pt x="307" y="669"/>
                    <a:pt x="279" y="669"/>
                  </a:cubicBezTo>
                  <a:cubicBezTo>
                    <a:pt x="0" y="669"/>
                    <a:pt x="0" y="669"/>
                    <a:pt x="0" y="66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29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19" name="Text Placeholder 68"/>
          <p:cNvSpPr>
            <a:spLocks noGrp="1"/>
          </p:cNvSpPr>
          <p:nvPr>
            <p:ph type="body" sz="quarter" idx="25" hasCustomPrompt="1"/>
          </p:nvPr>
        </p:nvSpPr>
        <p:spPr>
          <a:xfrm>
            <a:off x="2248686" y="4011910"/>
            <a:ext cx="4609314" cy="61207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Insert your desired text here.</a:t>
            </a:r>
          </a:p>
        </p:txBody>
      </p:sp>
      <p:sp>
        <p:nvSpPr>
          <p:cNvPr id="20" name="Text Placeholder 68"/>
          <p:cNvSpPr>
            <a:spLocks noGrp="1"/>
          </p:cNvSpPr>
          <p:nvPr>
            <p:ph type="body" sz="quarter" idx="26" hasCustomPrompt="1"/>
          </p:nvPr>
        </p:nvSpPr>
        <p:spPr>
          <a:xfrm>
            <a:off x="467544" y="1596609"/>
            <a:ext cx="2892116" cy="525830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text.</a:t>
            </a:r>
          </a:p>
        </p:txBody>
      </p:sp>
      <p:sp>
        <p:nvSpPr>
          <p:cNvPr id="21" name="Text Placeholder 68"/>
          <p:cNvSpPr>
            <a:spLocks noGrp="1"/>
          </p:cNvSpPr>
          <p:nvPr>
            <p:ph type="body" sz="quarter" idx="27" hasCustomPrompt="1"/>
          </p:nvPr>
        </p:nvSpPr>
        <p:spPr>
          <a:xfrm>
            <a:off x="5493449" y="2176048"/>
            <a:ext cx="2892116" cy="524532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text.</a:t>
            </a:r>
          </a:p>
        </p:txBody>
      </p:sp>
      <p:sp>
        <p:nvSpPr>
          <p:cNvPr id="22" name="Text Placeholder 68"/>
          <p:cNvSpPr>
            <a:spLocks noGrp="1"/>
          </p:cNvSpPr>
          <p:nvPr>
            <p:ph type="body" sz="quarter" idx="28" hasCustomPrompt="1"/>
          </p:nvPr>
        </p:nvSpPr>
        <p:spPr>
          <a:xfrm>
            <a:off x="1084145" y="2754190"/>
            <a:ext cx="2892116" cy="525829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text.</a:t>
            </a:r>
          </a:p>
        </p:txBody>
      </p:sp>
      <p:sp>
        <p:nvSpPr>
          <p:cNvPr id="23" name="Text Placeholder 68"/>
          <p:cNvSpPr>
            <a:spLocks noGrp="1"/>
          </p:cNvSpPr>
          <p:nvPr>
            <p:ph type="body" sz="quarter" idx="29" hasCustomPrompt="1"/>
          </p:nvPr>
        </p:nvSpPr>
        <p:spPr>
          <a:xfrm>
            <a:off x="4850265" y="3342066"/>
            <a:ext cx="2892116" cy="51739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text.</a:t>
            </a:r>
          </a:p>
        </p:txBody>
      </p:sp>
      <p:sp>
        <p:nvSpPr>
          <p:cNvPr id="24" name="Text Placeholder 68"/>
          <p:cNvSpPr>
            <a:spLocks noGrp="1"/>
          </p:cNvSpPr>
          <p:nvPr>
            <p:ph type="body" sz="quarter" idx="30" hasCustomPrompt="1"/>
          </p:nvPr>
        </p:nvSpPr>
        <p:spPr>
          <a:xfrm>
            <a:off x="4283368" y="1596609"/>
            <a:ext cx="580732" cy="525830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5" name="Text Placeholder 68"/>
          <p:cNvSpPr>
            <a:spLocks noGrp="1"/>
          </p:cNvSpPr>
          <p:nvPr>
            <p:ph type="body" sz="quarter" idx="31" hasCustomPrompt="1"/>
          </p:nvPr>
        </p:nvSpPr>
        <p:spPr>
          <a:xfrm>
            <a:off x="4283368" y="2174750"/>
            <a:ext cx="580732" cy="525830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6" name="Text Placeholder 68"/>
          <p:cNvSpPr>
            <a:spLocks noGrp="1"/>
          </p:cNvSpPr>
          <p:nvPr>
            <p:ph type="body" sz="quarter" idx="32" hasCustomPrompt="1"/>
          </p:nvPr>
        </p:nvSpPr>
        <p:spPr>
          <a:xfrm>
            <a:off x="4283368" y="2754190"/>
            <a:ext cx="580732" cy="525830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7" name="Text Placeholder 68"/>
          <p:cNvSpPr>
            <a:spLocks noGrp="1"/>
          </p:cNvSpPr>
          <p:nvPr>
            <p:ph type="body" sz="quarter" idx="33" hasCustomPrompt="1"/>
          </p:nvPr>
        </p:nvSpPr>
        <p:spPr>
          <a:xfrm>
            <a:off x="4283368" y="3333630"/>
            <a:ext cx="580732" cy="525830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25749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 Analysi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SWOT Analysis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CF679C-547F-4466-B8A9-3FF5A83B539F}" type="datetimeFigureOut">
              <a:rPr lang="en-US" smtClean="0"/>
              <a:pPr/>
              <a:t>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21BC842-42E7-4698-A7BD-05AC1B5C2FE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40"/>
          <p:cNvGrpSpPr>
            <a:grpSpLocks noChangeAspect="1"/>
          </p:cNvGrpSpPr>
          <p:nvPr userDrawn="1"/>
        </p:nvGrpSpPr>
        <p:grpSpPr bwMode="auto">
          <a:xfrm>
            <a:off x="2540058" y="1473775"/>
            <a:ext cx="4063884" cy="2970182"/>
            <a:chOff x="1704" y="1042"/>
            <a:chExt cx="2222" cy="1624"/>
          </a:xfrm>
        </p:grpSpPr>
        <p:sp>
          <p:nvSpPr>
            <p:cNvPr id="8" name="Rectangle 41"/>
            <p:cNvSpPr>
              <a:spLocks noChangeArrowheads="1"/>
            </p:cNvSpPr>
            <p:nvPr userDrawn="1"/>
          </p:nvSpPr>
          <p:spPr bwMode="auto">
            <a:xfrm>
              <a:off x="1704" y="1042"/>
              <a:ext cx="1047" cy="75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2"/>
            <p:cNvSpPr>
              <a:spLocks/>
            </p:cNvSpPr>
            <p:nvPr userDrawn="1"/>
          </p:nvSpPr>
          <p:spPr bwMode="auto">
            <a:xfrm>
              <a:off x="1860" y="1290"/>
              <a:ext cx="738" cy="502"/>
            </a:xfrm>
            <a:custGeom>
              <a:avLst/>
              <a:gdLst>
                <a:gd name="T0" fmla="*/ 271 w 274"/>
                <a:gd name="T1" fmla="*/ 84 h 186"/>
                <a:gd name="T2" fmla="*/ 225 w 274"/>
                <a:gd name="T3" fmla="*/ 103 h 186"/>
                <a:gd name="T4" fmla="*/ 201 w 274"/>
                <a:gd name="T5" fmla="*/ 107 h 186"/>
                <a:gd name="T6" fmla="*/ 193 w 274"/>
                <a:gd name="T7" fmla="*/ 133 h 186"/>
                <a:gd name="T8" fmla="*/ 188 w 274"/>
                <a:gd name="T9" fmla="*/ 177 h 186"/>
                <a:gd name="T10" fmla="*/ 86 w 274"/>
                <a:gd name="T11" fmla="*/ 186 h 186"/>
                <a:gd name="T12" fmla="*/ 88 w 274"/>
                <a:gd name="T13" fmla="*/ 161 h 186"/>
                <a:gd name="T14" fmla="*/ 75 w 274"/>
                <a:gd name="T15" fmla="*/ 116 h 186"/>
                <a:gd name="T16" fmla="*/ 64 w 274"/>
                <a:gd name="T17" fmla="*/ 102 h 186"/>
                <a:gd name="T18" fmla="*/ 25 w 274"/>
                <a:gd name="T19" fmla="*/ 96 h 186"/>
                <a:gd name="T20" fmla="*/ 0 w 274"/>
                <a:gd name="T21" fmla="*/ 79 h 186"/>
                <a:gd name="T22" fmla="*/ 16 w 274"/>
                <a:gd name="T23" fmla="*/ 40 h 186"/>
                <a:gd name="T24" fmla="*/ 33 w 274"/>
                <a:gd name="T25" fmla="*/ 16 h 186"/>
                <a:gd name="T26" fmla="*/ 51 w 274"/>
                <a:gd name="T27" fmla="*/ 5 h 186"/>
                <a:gd name="T28" fmla="*/ 59 w 274"/>
                <a:gd name="T29" fmla="*/ 2 h 186"/>
                <a:gd name="T30" fmla="*/ 67 w 274"/>
                <a:gd name="T31" fmla="*/ 11 h 186"/>
                <a:gd name="T32" fmla="*/ 71 w 274"/>
                <a:gd name="T33" fmla="*/ 16 h 186"/>
                <a:gd name="T34" fmla="*/ 68 w 274"/>
                <a:gd name="T35" fmla="*/ 22 h 186"/>
                <a:gd name="T36" fmla="*/ 47 w 274"/>
                <a:gd name="T37" fmla="*/ 27 h 186"/>
                <a:gd name="T38" fmla="*/ 35 w 274"/>
                <a:gd name="T39" fmla="*/ 57 h 186"/>
                <a:gd name="T40" fmla="*/ 35 w 274"/>
                <a:gd name="T41" fmla="*/ 66 h 186"/>
                <a:gd name="T42" fmla="*/ 57 w 274"/>
                <a:gd name="T43" fmla="*/ 64 h 186"/>
                <a:gd name="T44" fmla="*/ 81 w 274"/>
                <a:gd name="T45" fmla="*/ 67 h 186"/>
                <a:gd name="T46" fmla="*/ 105 w 274"/>
                <a:gd name="T47" fmla="*/ 72 h 186"/>
                <a:gd name="T48" fmla="*/ 119 w 274"/>
                <a:gd name="T49" fmla="*/ 61 h 186"/>
                <a:gd name="T50" fmla="*/ 116 w 274"/>
                <a:gd name="T51" fmla="*/ 44 h 186"/>
                <a:gd name="T52" fmla="*/ 113 w 274"/>
                <a:gd name="T53" fmla="*/ 16 h 186"/>
                <a:gd name="T54" fmla="*/ 129 w 274"/>
                <a:gd name="T55" fmla="*/ 1 h 186"/>
                <a:gd name="T56" fmla="*/ 145 w 274"/>
                <a:gd name="T57" fmla="*/ 1 h 186"/>
                <a:gd name="T58" fmla="*/ 161 w 274"/>
                <a:gd name="T59" fmla="*/ 16 h 186"/>
                <a:gd name="T60" fmla="*/ 157 w 274"/>
                <a:gd name="T61" fmla="*/ 44 h 186"/>
                <a:gd name="T62" fmla="*/ 155 w 274"/>
                <a:gd name="T63" fmla="*/ 61 h 186"/>
                <a:gd name="T64" fmla="*/ 169 w 274"/>
                <a:gd name="T65" fmla="*/ 72 h 186"/>
                <a:gd name="T66" fmla="*/ 192 w 274"/>
                <a:gd name="T67" fmla="*/ 67 h 186"/>
                <a:gd name="T68" fmla="*/ 216 w 274"/>
                <a:gd name="T69" fmla="*/ 64 h 186"/>
                <a:gd name="T70" fmla="*/ 239 w 274"/>
                <a:gd name="T71" fmla="*/ 66 h 186"/>
                <a:gd name="T72" fmla="*/ 238 w 274"/>
                <a:gd name="T73" fmla="*/ 57 h 186"/>
                <a:gd name="T74" fmla="*/ 226 w 274"/>
                <a:gd name="T75" fmla="*/ 27 h 186"/>
                <a:gd name="T76" fmla="*/ 206 w 274"/>
                <a:gd name="T77" fmla="*/ 22 h 186"/>
                <a:gd name="T78" fmla="*/ 202 w 274"/>
                <a:gd name="T79" fmla="*/ 16 h 186"/>
                <a:gd name="T80" fmla="*/ 207 w 274"/>
                <a:gd name="T81" fmla="*/ 11 h 186"/>
                <a:gd name="T82" fmla="*/ 215 w 274"/>
                <a:gd name="T83" fmla="*/ 2 h 186"/>
                <a:gd name="T84" fmla="*/ 222 w 274"/>
                <a:gd name="T85" fmla="*/ 5 h 186"/>
                <a:gd name="T86" fmla="*/ 241 w 274"/>
                <a:gd name="T87" fmla="*/ 16 h 186"/>
                <a:gd name="T88" fmla="*/ 258 w 274"/>
                <a:gd name="T89" fmla="*/ 40 h 186"/>
                <a:gd name="T90" fmla="*/ 274 w 274"/>
                <a:gd name="T91" fmla="*/ 7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74" h="186">
                  <a:moveTo>
                    <a:pt x="274" y="79"/>
                  </a:moveTo>
                  <a:cubicBezTo>
                    <a:pt x="274" y="81"/>
                    <a:pt x="273" y="83"/>
                    <a:pt x="271" y="84"/>
                  </a:cubicBezTo>
                  <a:cubicBezTo>
                    <a:pt x="265" y="90"/>
                    <a:pt x="256" y="93"/>
                    <a:pt x="249" y="96"/>
                  </a:cubicBezTo>
                  <a:cubicBezTo>
                    <a:pt x="241" y="100"/>
                    <a:pt x="233" y="103"/>
                    <a:pt x="225" y="103"/>
                  </a:cubicBezTo>
                  <a:cubicBezTo>
                    <a:pt x="220" y="103"/>
                    <a:pt x="214" y="101"/>
                    <a:pt x="210" y="102"/>
                  </a:cubicBezTo>
                  <a:cubicBezTo>
                    <a:pt x="206" y="103"/>
                    <a:pt x="203" y="105"/>
                    <a:pt x="201" y="107"/>
                  </a:cubicBezTo>
                  <a:cubicBezTo>
                    <a:pt x="200" y="110"/>
                    <a:pt x="199" y="113"/>
                    <a:pt x="198" y="116"/>
                  </a:cubicBezTo>
                  <a:cubicBezTo>
                    <a:pt x="197" y="122"/>
                    <a:pt x="195" y="128"/>
                    <a:pt x="193" y="133"/>
                  </a:cubicBezTo>
                  <a:cubicBezTo>
                    <a:pt x="190" y="142"/>
                    <a:pt x="186" y="151"/>
                    <a:pt x="186" y="161"/>
                  </a:cubicBezTo>
                  <a:cubicBezTo>
                    <a:pt x="186" y="166"/>
                    <a:pt x="188" y="171"/>
                    <a:pt x="188" y="177"/>
                  </a:cubicBezTo>
                  <a:cubicBezTo>
                    <a:pt x="188" y="180"/>
                    <a:pt x="188" y="183"/>
                    <a:pt x="188" y="186"/>
                  </a:cubicBezTo>
                  <a:cubicBezTo>
                    <a:pt x="86" y="186"/>
                    <a:pt x="86" y="186"/>
                    <a:pt x="86" y="186"/>
                  </a:cubicBezTo>
                  <a:cubicBezTo>
                    <a:pt x="85" y="183"/>
                    <a:pt x="85" y="180"/>
                    <a:pt x="85" y="177"/>
                  </a:cubicBezTo>
                  <a:cubicBezTo>
                    <a:pt x="86" y="171"/>
                    <a:pt x="88" y="166"/>
                    <a:pt x="88" y="161"/>
                  </a:cubicBezTo>
                  <a:cubicBezTo>
                    <a:pt x="88" y="151"/>
                    <a:pt x="83" y="142"/>
                    <a:pt x="80" y="133"/>
                  </a:cubicBezTo>
                  <a:cubicBezTo>
                    <a:pt x="78" y="128"/>
                    <a:pt x="77" y="122"/>
                    <a:pt x="75" y="116"/>
                  </a:cubicBezTo>
                  <a:cubicBezTo>
                    <a:pt x="75" y="113"/>
                    <a:pt x="74" y="110"/>
                    <a:pt x="72" y="107"/>
                  </a:cubicBezTo>
                  <a:cubicBezTo>
                    <a:pt x="70" y="105"/>
                    <a:pt x="67" y="103"/>
                    <a:pt x="64" y="102"/>
                  </a:cubicBezTo>
                  <a:cubicBezTo>
                    <a:pt x="59" y="101"/>
                    <a:pt x="53" y="103"/>
                    <a:pt x="48" y="103"/>
                  </a:cubicBezTo>
                  <a:cubicBezTo>
                    <a:pt x="40" y="103"/>
                    <a:pt x="32" y="100"/>
                    <a:pt x="25" y="96"/>
                  </a:cubicBezTo>
                  <a:cubicBezTo>
                    <a:pt x="17" y="93"/>
                    <a:pt x="8" y="90"/>
                    <a:pt x="2" y="84"/>
                  </a:cubicBezTo>
                  <a:cubicBezTo>
                    <a:pt x="0" y="83"/>
                    <a:pt x="0" y="81"/>
                    <a:pt x="0" y="79"/>
                  </a:cubicBezTo>
                  <a:cubicBezTo>
                    <a:pt x="0" y="76"/>
                    <a:pt x="1" y="74"/>
                    <a:pt x="2" y="71"/>
                  </a:cubicBezTo>
                  <a:cubicBezTo>
                    <a:pt x="5" y="60"/>
                    <a:pt x="9" y="49"/>
                    <a:pt x="16" y="40"/>
                  </a:cubicBezTo>
                  <a:cubicBezTo>
                    <a:pt x="19" y="35"/>
                    <a:pt x="22" y="30"/>
                    <a:pt x="26" y="24"/>
                  </a:cubicBezTo>
                  <a:cubicBezTo>
                    <a:pt x="28" y="21"/>
                    <a:pt x="29" y="18"/>
                    <a:pt x="33" y="16"/>
                  </a:cubicBezTo>
                  <a:cubicBezTo>
                    <a:pt x="37" y="13"/>
                    <a:pt x="42" y="11"/>
                    <a:pt x="46" y="8"/>
                  </a:cubicBezTo>
                  <a:cubicBezTo>
                    <a:pt x="48" y="7"/>
                    <a:pt x="50" y="6"/>
                    <a:pt x="51" y="5"/>
                  </a:cubicBezTo>
                  <a:cubicBezTo>
                    <a:pt x="53" y="4"/>
                    <a:pt x="54" y="3"/>
                    <a:pt x="55" y="2"/>
                  </a:cubicBezTo>
                  <a:cubicBezTo>
                    <a:pt x="56" y="1"/>
                    <a:pt x="58" y="1"/>
                    <a:pt x="59" y="2"/>
                  </a:cubicBezTo>
                  <a:cubicBezTo>
                    <a:pt x="60" y="2"/>
                    <a:pt x="61" y="2"/>
                    <a:pt x="61" y="2"/>
                  </a:cubicBezTo>
                  <a:cubicBezTo>
                    <a:pt x="65" y="4"/>
                    <a:pt x="65" y="8"/>
                    <a:pt x="67" y="11"/>
                  </a:cubicBezTo>
                  <a:cubicBezTo>
                    <a:pt x="67" y="12"/>
                    <a:pt x="68" y="13"/>
                    <a:pt x="69" y="14"/>
                  </a:cubicBezTo>
                  <a:cubicBezTo>
                    <a:pt x="69" y="15"/>
                    <a:pt x="71" y="15"/>
                    <a:pt x="71" y="16"/>
                  </a:cubicBezTo>
                  <a:cubicBezTo>
                    <a:pt x="72" y="17"/>
                    <a:pt x="73" y="19"/>
                    <a:pt x="72" y="20"/>
                  </a:cubicBezTo>
                  <a:cubicBezTo>
                    <a:pt x="72" y="22"/>
                    <a:pt x="69" y="22"/>
                    <a:pt x="68" y="22"/>
                  </a:cubicBezTo>
                  <a:cubicBezTo>
                    <a:pt x="64" y="23"/>
                    <a:pt x="62" y="24"/>
                    <a:pt x="59" y="26"/>
                  </a:cubicBezTo>
                  <a:cubicBezTo>
                    <a:pt x="55" y="28"/>
                    <a:pt x="51" y="27"/>
                    <a:pt x="47" y="27"/>
                  </a:cubicBezTo>
                  <a:cubicBezTo>
                    <a:pt x="41" y="25"/>
                    <a:pt x="40" y="33"/>
                    <a:pt x="38" y="38"/>
                  </a:cubicBezTo>
                  <a:cubicBezTo>
                    <a:pt x="36" y="44"/>
                    <a:pt x="36" y="50"/>
                    <a:pt x="35" y="57"/>
                  </a:cubicBezTo>
                  <a:cubicBezTo>
                    <a:pt x="35" y="58"/>
                    <a:pt x="35" y="60"/>
                    <a:pt x="35" y="62"/>
                  </a:cubicBezTo>
                  <a:cubicBezTo>
                    <a:pt x="35" y="62"/>
                    <a:pt x="34" y="65"/>
                    <a:pt x="35" y="66"/>
                  </a:cubicBezTo>
                  <a:cubicBezTo>
                    <a:pt x="36" y="67"/>
                    <a:pt x="40" y="64"/>
                    <a:pt x="42" y="64"/>
                  </a:cubicBezTo>
                  <a:cubicBezTo>
                    <a:pt x="47" y="62"/>
                    <a:pt x="52" y="61"/>
                    <a:pt x="57" y="64"/>
                  </a:cubicBezTo>
                  <a:cubicBezTo>
                    <a:pt x="59" y="65"/>
                    <a:pt x="63" y="70"/>
                    <a:pt x="66" y="70"/>
                  </a:cubicBezTo>
                  <a:cubicBezTo>
                    <a:pt x="68" y="70"/>
                    <a:pt x="76" y="68"/>
                    <a:pt x="81" y="67"/>
                  </a:cubicBezTo>
                  <a:cubicBezTo>
                    <a:pt x="87" y="67"/>
                    <a:pt x="93" y="68"/>
                    <a:pt x="98" y="71"/>
                  </a:cubicBezTo>
                  <a:cubicBezTo>
                    <a:pt x="101" y="73"/>
                    <a:pt x="102" y="73"/>
                    <a:pt x="105" y="72"/>
                  </a:cubicBezTo>
                  <a:cubicBezTo>
                    <a:pt x="108" y="70"/>
                    <a:pt x="112" y="69"/>
                    <a:pt x="115" y="66"/>
                  </a:cubicBezTo>
                  <a:cubicBezTo>
                    <a:pt x="117" y="65"/>
                    <a:pt x="118" y="64"/>
                    <a:pt x="119" y="61"/>
                  </a:cubicBezTo>
                  <a:cubicBezTo>
                    <a:pt x="119" y="59"/>
                    <a:pt x="118" y="57"/>
                    <a:pt x="117" y="55"/>
                  </a:cubicBezTo>
                  <a:cubicBezTo>
                    <a:pt x="117" y="51"/>
                    <a:pt x="117" y="47"/>
                    <a:pt x="116" y="44"/>
                  </a:cubicBezTo>
                  <a:cubicBezTo>
                    <a:pt x="113" y="45"/>
                    <a:pt x="112" y="37"/>
                    <a:pt x="112" y="35"/>
                  </a:cubicBezTo>
                  <a:cubicBezTo>
                    <a:pt x="112" y="29"/>
                    <a:pt x="112" y="22"/>
                    <a:pt x="113" y="16"/>
                  </a:cubicBezTo>
                  <a:cubicBezTo>
                    <a:pt x="114" y="11"/>
                    <a:pt x="118" y="6"/>
                    <a:pt x="122" y="4"/>
                  </a:cubicBezTo>
                  <a:cubicBezTo>
                    <a:pt x="124" y="2"/>
                    <a:pt x="126" y="2"/>
                    <a:pt x="129" y="1"/>
                  </a:cubicBezTo>
                  <a:cubicBezTo>
                    <a:pt x="131" y="1"/>
                    <a:pt x="134" y="0"/>
                    <a:pt x="137" y="0"/>
                  </a:cubicBezTo>
                  <a:cubicBezTo>
                    <a:pt x="139" y="0"/>
                    <a:pt x="142" y="1"/>
                    <a:pt x="145" y="1"/>
                  </a:cubicBezTo>
                  <a:cubicBezTo>
                    <a:pt x="147" y="2"/>
                    <a:pt x="150" y="2"/>
                    <a:pt x="152" y="4"/>
                  </a:cubicBezTo>
                  <a:cubicBezTo>
                    <a:pt x="155" y="6"/>
                    <a:pt x="160" y="11"/>
                    <a:pt x="161" y="16"/>
                  </a:cubicBezTo>
                  <a:cubicBezTo>
                    <a:pt x="162" y="22"/>
                    <a:pt x="161" y="29"/>
                    <a:pt x="161" y="35"/>
                  </a:cubicBezTo>
                  <a:cubicBezTo>
                    <a:pt x="162" y="37"/>
                    <a:pt x="160" y="45"/>
                    <a:pt x="157" y="44"/>
                  </a:cubicBezTo>
                  <a:cubicBezTo>
                    <a:pt x="157" y="47"/>
                    <a:pt x="156" y="51"/>
                    <a:pt x="156" y="55"/>
                  </a:cubicBezTo>
                  <a:cubicBezTo>
                    <a:pt x="156" y="57"/>
                    <a:pt x="155" y="59"/>
                    <a:pt x="155" y="61"/>
                  </a:cubicBezTo>
                  <a:cubicBezTo>
                    <a:pt x="155" y="64"/>
                    <a:pt x="157" y="65"/>
                    <a:pt x="159" y="66"/>
                  </a:cubicBezTo>
                  <a:cubicBezTo>
                    <a:pt x="162" y="69"/>
                    <a:pt x="165" y="70"/>
                    <a:pt x="169" y="72"/>
                  </a:cubicBezTo>
                  <a:cubicBezTo>
                    <a:pt x="172" y="73"/>
                    <a:pt x="173" y="73"/>
                    <a:pt x="176" y="71"/>
                  </a:cubicBezTo>
                  <a:cubicBezTo>
                    <a:pt x="181" y="68"/>
                    <a:pt x="186" y="67"/>
                    <a:pt x="192" y="67"/>
                  </a:cubicBezTo>
                  <a:cubicBezTo>
                    <a:pt x="197" y="68"/>
                    <a:pt x="205" y="70"/>
                    <a:pt x="208" y="70"/>
                  </a:cubicBezTo>
                  <a:cubicBezTo>
                    <a:pt x="210" y="70"/>
                    <a:pt x="214" y="65"/>
                    <a:pt x="216" y="64"/>
                  </a:cubicBezTo>
                  <a:cubicBezTo>
                    <a:pt x="222" y="61"/>
                    <a:pt x="226" y="62"/>
                    <a:pt x="232" y="64"/>
                  </a:cubicBezTo>
                  <a:cubicBezTo>
                    <a:pt x="233" y="64"/>
                    <a:pt x="238" y="67"/>
                    <a:pt x="239" y="66"/>
                  </a:cubicBezTo>
                  <a:cubicBezTo>
                    <a:pt x="239" y="65"/>
                    <a:pt x="239" y="62"/>
                    <a:pt x="239" y="62"/>
                  </a:cubicBezTo>
                  <a:cubicBezTo>
                    <a:pt x="239" y="60"/>
                    <a:pt x="239" y="58"/>
                    <a:pt x="238" y="57"/>
                  </a:cubicBezTo>
                  <a:cubicBezTo>
                    <a:pt x="238" y="50"/>
                    <a:pt x="238" y="44"/>
                    <a:pt x="235" y="38"/>
                  </a:cubicBezTo>
                  <a:cubicBezTo>
                    <a:pt x="234" y="33"/>
                    <a:pt x="233" y="25"/>
                    <a:pt x="226" y="27"/>
                  </a:cubicBezTo>
                  <a:cubicBezTo>
                    <a:pt x="222" y="27"/>
                    <a:pt x="219" y="28"/>
                    <a:pt x="215" y="26"/>
                  </a:cubicBezTo>
                  <a:cubicBezTo>
                    <a:pt x="212" y="24"/>
                    <a:pt x="209" y="23"/>
                    <a:pt x="206" y="22"/>
                  </a:cubicBezTo>
                  <a:cubicBezTo>
                    <a:pt x="204" y="22"/>
                    <a:pt x="202" y="22"/>
                    <a:pt x="201" y="20"/>
                  </a:cubicBezTo>
                  <a:cubicBezTo>
                    <a:pt x="201" y="19"/>
                    <a:pt x="201" y="17"/>
                    <a:pt x="202" y="16"/>
                  </a:cubicBezTo>
                  <a:cubicBezTo>
                    <a:pt x="203" y="15"/>
                    <a:pt x="204" y="15"/>
                    <a:pt x="205" y="14"/>
                  </a:cubicBezTo>
                  <a:cubicBezTo>
                    <a:pt x="206" y="13"/>
                    <a:pt x="206" y="12"/>
                    <a:pt x="207" y="11"/>
                  </a:cubicBezTo>
                  <a:cubicBezTo>
                    <a:pt x="208" y="8"/>
                    <a:pt x="209" y="4"/>
                    <a:pt x="212" y="2"/>
                  </a:cubicBezTo>
                  <a:cubicBezTo>
                    <a:pt x="213" y="2"/>
                    <a:pt x="214" y="2"/>
                    <a:pt x="215" y="2"/>
                  </a:cubicBezTo>
                  <a:cubicBezTo>
                    <a:pt x="216" y="1"/>
                    <a:pt x="217" y="1"/>
                    <a:pt x="218" y="2"/>
                  </a:cubicBezTo>
                  <a:cubicBezTo>
                    <a:pt x="220" y="3"/>
                    <a:pt x="221" y="4"/>
                    <a:pt x="222" y="5"/>
                  </a:cubicBezTo>
                  <a:cubicBezTo>
                    <a:pt x="224" y="6"/>
                    <a:pt x="225" y="7"/>
                    <a:pt x="227" y="8"/>
                  </a:cubicBezTo>
                  <a:cubicBezTo>
                    <a:pt x="232" y="11"/>
                    <a:pt x="236" y="13"/>
                    <a:pt x="241" y="16"/>
                  </a:cubicBezTo>
                  <a:cubicBezTo>
                    <a:pt x="244" y="18"/>
                    <a:pt x="246" y="21"/>
                    <a:pt x="248" y="24"/>
                  </a:cubicBezTo>
                  <a:cubicBezTo>
                    <a:pt x="251" y="30"/>
                    <a:pt x="254" y="35"/>
                    <a:pt x="258" y="40"/>
                  </a:cubicBezTo>
                  <a:cubicBezTo>
                    <a:pt x="264" y="49"/>
                    <a:pt x="268" y="60"/>
                    <a:pt x="272" y="71"/>
                  </a:cubicBezTo>
                  <a:cubicBezTo>
                    <a:pt x="273" y="74"/>
                    <a:pt x="274" y="76"/>
                    <a:pt x="274" y="79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43"/>
            <p:cNvSpPr>
              <a:spLocks noChangeArrowheads="1"/>
            </p:cNvSpPr>
            <p:nvPr userDrawn="1"/>
          </p:nvSpPr>
          <p:spPr bwMode="auto">
            <a:xfrm>
              <a:off x="2878" y="1042"/>
              <a:ext cx="1048" cy="7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4"/>
            <p:cNvSpPr>
              <a:spLocks/>
            </p:cNvSpPr>
            <p:nvPr userDrawn="1"/>
          </p:nvSpPr>
          <p:spPr bwMode="auto">
            <a:xfrm>
              <a:off x="3080" y="1288"/>
              <a:ext cx="372" cy="326"/>
            </a:xfrm>
            <a:custGeom>
              <a:avLst/>
              <a:gdLst>
                <a:gd name="T0" fmla="*/ 134 w 138"/>
                <a:gd name="T1" fmla="*/ 51 h 121"/>
                <a:gd name="T2" fmla="*/ 136 w 138"/>
                <a:gd name="T3" fmla="*/ 60 h 121"/>
                <a:gd name="T4" fmla="*/ 136 w 138"/>
                <a:gd name="T5" fmla="*/ 60 h 121"/>
                <a:gd name="T6" fmla="*/ 123 w 138"/>
                <a:gd name="T7" fmla="*/ 55 h 121"/>
                <a:gd name="T8" fmla="*/ 131 w 138"/>
                <a:gd name="T9" fmla="*/ 64 h 121"/>
                <a:gd name="T10" fmla="*/ 121 w 138"/>
                <a:gd name="T11" fmla="*/ 58 h 121"/>
                <a:gd name="T12" fmla="*/ 127 w 138"/>
                <a:gd name="T13" fmla="*/ 69 h 121"/>
                <a:gd name="T14" fmla="*/ 127 w 138"/>
                <a:gd name="T15" fmla="*/ 70 h 121"/>
                <a:gd name="T16" fmla="*/ 119 w 138"/>
                <a:gd name="T17" fmla="*/ 68 h 121"/>
                <a:gd name="T18" fmla="*/ 97 w 138"/>
                <a:gd name="T19" fmla="*/ 45 h 121"/>
                <a:gd name="T20" fmla="*/ 76 w 138"/>
                <a:gd name="T21" fmla="*/ 41 h 121"/>
                <a:gd name="T22" fmla="*/ 80 w 138"/>
                <a:gd name="T23" fmla="*/ 45 h 121"/>
                <a:gd name="T24" fmla="*/ 80 w 138"/>
                <a:gd name="T25" fmla="*/ 63 h 121"/>
                <a:gd name="T26" fmla="*/ 63 w 138"/>
                <a:gd name="T27" fmla="*/ 63 h 121"/>
                <a:gd name="T28" fmla="*/ 59 w 138"/>
                <a:gd name="T29" fmla="*/ 59 h 121"/>
                <a:gd name="T30" fmla="*/ 63 w 138"/>
                <a:gd name="T31" fmla="*/ 80 h 121"/>
                <a:gd name="T32" fmla="*/ 86 w 138"/>
                <a:gd name="T33" fmla="*/ 103 h 121"/>
                <a:gd name="T34" fmla="*/ 88 w 138"/>
                <a:gd name="T35" fmla="*/ 109 h 121"/>
                <a:gd name="T36" fmla="*/ 87 w 138"/>
                <a:gd name="T37" fmla="*/ 109 h 121"/>
                <a:gd name="T38" fmla="*/ 75 w 138"/>
                <a:gd name="T39" fmla="*/ 103 h 121"/>
                <a:gd name="T40" fmla="*/ 82 w 138"/>
                <a:gd name="T41" fmla="*/ 113 h 121"/>
                <a:gd name="T42" fmla="*/ 73 w 138"/>
                <a:gd name="T43" fmla="*/ 107 h 121"/>
                <a:gd name="T44" fmla="*/ 78 w 138"/>
                <a:gd name="T45" fmla="*/ 118 h 121"/>
                <a:gd name="T46" fmla="*/ 78 w 138"/>
                <a:gd name="T47" fmla="*/ 118 h 121"/>
                <a:gd name="T48" fmla="*/ 68 w 138"/>
                <a:gd name="T49" fmla="*/ 116 h 121"/>
                <a:gd name="T50" fmla="*/ 69 w 138"/>
                <a:gd name="T51" fmla="*/ 121 h 121"/>
                <a:gd name="T52" fmla="*/ 45 w 138"/>
                <a:gd name="T53" fmla="*/ 97 h 121"/>
                <a:gd name="T54" fmla="*/ 41 w 138"/>
                <a:gd name="T55" fmla="*/ 41 h 121"/>
                <a:gd name="T56" fmla="*/ 0 w 138"/>
                <a:gd name="T57" fmla="*/ 0 h 121"/>
                <a:gd name="T58" fmla="*/ 35 w 138"/>
                <a:gd name="T59" fmla="*/ 0 h 121"/>
                <a:gd name="T60" fmla="*/ 58 w 138"/>
                <a:gd name="T61" fmla="*/ 24 h 121"/>
                <a:gd name="T62" fmla="*/ 114 w 138"/>
                <a:gd name="T63" fmla="*/ 28 h 121"/>
                <a:gd name="T64" fmla="*/ 138 w 138"/>
                <a:gd name="T65" fmla="*/ 52 h 121"/>
                <a:gd name="T66" fmla="*/ 134 w 138"/>
                <a:gd name="T67" fmla="*/ 5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8" h="121">
                  <a:moveTo>
                    <a:pt x="134" y="51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23" y="55"/>
                    <a:pt x="123" y="55"/>
                    <a:pt x="123" y="55"/>
                  </a:cubicBezTo>
                  <a:cubicBezTo>
                    <a:pt x="131" y="64"/>
                    <a:pt x="131" y="64"/>
                    <a:pt x="131" y="6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27" y="69"/>
                    <a:pt x="127" y="69"/>
                    <a:pt x="127" y="69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97" y="45"/>
                    <a:pt x="97" y="45"/>
                    <a:pt x="97" y="45"/>
                  </a:cubicBezTo>
                  <a:cubicBezTo>
                    <a:pt x="91" y="40"/>
                    <a:pt x="83" y="38"/>
                    <a:pt x="76" y="41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85" y="50"/>
                    <a:pt x="85" y="58"/>
                    <a:pt x="80" y="63"/>
                  </a:cubicBezTo>
                  <a:cubicBezTo>
                    <a:pt x="75" y="67"/>
                    <a:pt x="67" y="67"/>
                    <a:pt x="63" y="63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6" y="66"/>
                    <a:pt x="57" y="74"/>
                    <a:pt x="63" y="80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8" y="109"/>
                    <a:pt x="88" y="109"/>
                    <a:pt x="88" y="109"/>
                  </a:cubicBezTo>
                  <a:cubicBezTo>
                    <a:pt x="87" y="109"/>
                    <a:pt x="87" y="109"/>
                    <a:pt x="87" y="109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8" y="118"/>
                    <a:pt x="78" y="118"/>
                    <a:pt x="78" y="118"/>
                  </a:cubicBezTo>
                  <a:cubicBezTo>
                    <a:pt x="78" y="118"/>
                    <a:pt x="78" y="118"/>
                    <a:pt x="7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30" y="82"/>
                    <a:pt x="29" y="58"/>
                    <a:pt x="41" y="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75" y="11"/>
                    <a:pt x="99" y="13"/>
                    <a:pt x="114" y="28"/>
                  </a:cubicBezTo>
                  <a:cubicBezTo>
                    <a:pt x="138" y="52"/>
                    <a:pt x="138" y="52"/>
                    <a:pt x="138" y="52"/>
                  </a:cubicBezTo>
                  <a:lnTo>
                    <a:pt x="134" y="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45"/>
            <p:cNvSpPr>
              <a:spLocks/>
            </p:cNvSpPr>
            <p:nvPr userDrawn="1"/>
          </p:nvSpPr>
          <p:spPr bwMode="auto">
            <a:xfrm>
              <a:off x="3312" y="1474"/>
              <a:ext cx="366" cy="318"/>
            </a:xfrm>
            <a:custGeom>
              <a:avLst/>
              <a:gdLst>
                <a:gd name="T0" fmla="*/ 136 w 136"/>
                <a:gd name="T1" fmla="*/ 118 h 118"/>
                <a:gd name="T2" fmla="*/ 101 w 136"/>
                <a:gd name="T3" fmla="*/ 118 h 118"/>
                <a:gd name="T4" fmla="*/ 80 w 136"/>
                <a:gd name="T5" fmla="*/ 97 h 118"/>
                <a:gd name="T6" fmla="*/ 24 w 136"/>
                <a:gd name="T7" fmla="*/ 93 h 118"/>
                <a:gd name="T8" fmla="*/ 0 w 136"/>
                <a:gd name="T9" fmla="*/ 69 h 118"/>
                <a:gd name="T10" fmla="*/ 5 w 136"/>
                <a:gd name="T11" fmla="*/ 70 h 118"/>
                <a:gd name="T12" fmla="*/ 2 w 136"/>
                <a:gd name="T13" fmla="*/ 61 h 118"/>
                <a:gd name="T14" fmla="*/ 3 w 136"/>
                <a:gd name="T15" fmla="*/ 61 h 118"/>
                <a:gd name="T16" fmla="*/ 15 w 136"/>
                <a:gd name="T17" fmla="*/ 66 h 118"/>
                <a:gd name="T18" fmla="*/ 8 w 136"/>
                <a:gd name="T19" fmla="*/ 57 h 118"/>
                <a:gd name="T20" fmla="*/ 17 w 136"/>
                <a:gd name="T21" fmla="*/ 63 h 118"/>
                <a:gd name="T22" fmla="*/ 12 w 136"/>
                <a:gd name="T23" fmla="*/ 51 h 118"/>
                <a:gd name="T24" fmla="*/ 12 w 136"/>
                <a:gd name="T25" fmla="*/ 51 h 118"/>
                <a:gd name="T26" fmla="*/ 19 w 136"/>
                <a:gd name="T27" fmla="*/ 53 h 118"/>
                <a:gd name="T28" fmla="*/ 42 w 136"/>
                <a:gd name="T29" fmla="*/ 76 h 118"/>
                <a:gd name="T30" fmla="*/ 63 w 136"/>
                <a:gd name="T31" fmla="*/ 80 h 118"/>
                <a:gd name="T32" fmla="*/ 59 w 136"/>
                <a:gd name="T33" fmla="*/ 76 h 118"/>
                <a:gd name="T34" fmla="*/ 59 w 136"/>
                <a:gd name="T35" fmla="*/ 58 h 118"/>
                <a:gd name="T36" fmla="*/ 76 w 136"/>
                <a:gd name="T37" fmla="*/ 58 h 118"/>
                <a:gd name="T38" fmla="*/ 80 w 136"/>
                <a:gd name="T39" fmla="*/ 62 h 118"/>
                <a:gd name="T40" fmla="*/ 76 w 136"/>
                <a:gd name="T41" fmla="*/ 41 h 118"/>
                <a:gd name="T42" fmla="*/ 53 w 136"/>
                <a:gd name="T43" fmla="*/ 18 h 118"/>
                <a:gd name="T44" fmla="*/ 51 w 136"/>
                <a:gd name="T45" fmla="*/ 12 h 118"/>
                <a:gd name="T46" fmla="*/ 51 w 136"/>
                <a:gd name="T47" fmla="*/ 12 h 118"/>
                <a:gd name="T48" fmla="*/ 64 w 136"/>
                <a:gd name="T49" fmla="*/ 18 h 118"/>
                <a:gd name="T50" fmla="*/ 56 w 136"/>
                <a:gd name="T51" fmla="*/ 8 h 118"/>
                <a:gd name="T52" fmla="*/ 66 w 136"/>
                <a:gd name="T53" fmla="*/ 14 h 118"/>
                <a:gd name="T54" fmla="*/ 60 w 136"/>
                <a:gd name="T55" fmla="*/ 3 h 118"/>
                <a:gd name="T56" fmla="*/ 61 w 136"/>
                <a:gd name="T57" fmla="*/ 2 h 118"/>
                <a:gd name="T58" fmla="*/ 71 w 136"/>
                <a:gd name="T59" fmla="*/ 5 h 118"/>
                <a:gd name="T60" fmla="*/ 69 w 136"/>
                <a:gd name="T61" fmla="*/ 0 h 118"/>
                <a:gd name="T62" fmla="*/ 93 w 136"/>
                <a:gd name="T63" fmla="*/ 24 h 118"/>
                <a:gd name="T64" fmla="*/ 98 w 136"/>
                <a:gd name="T65" fmla="*/ 80 h 118"/>
                <a:gd name="T66" fmla="*/ 136 w 136"/>
                <a:gd name="T6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" h="118">
                  <a:moveTo>
                    <a:pt x="136" y="118"/>
                  </a:moveTo>
                  <a:cubicBezTo>
                    <a:pt x="101" y="118"/>
                    <a:pt x="101" y="118"/>
                    <a:pt x="101" y="118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64" y="110"/>
                    <a:pt x="40" y="108"/>
                    <a:pt x="24" y="93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7" y="81"/>
                    <a:pt x="56" y="83"/>
                    <a:pt x="63" y="80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54" y="71"/>
                    <a:pt x="54" y="63"/>
                    <a:pt x="59" y="58"/>
                  </a:cubicBezTo>
                  <a:cubicBezTo>
                    <a:pt x="63" y="54"/>
                    <a:pt x="71" y="54"/>
                    <a:pt x="76" y="58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3" y="55"/>
                    <a:pt x="82" y="47"/>
                    <a:pt x="76" y="41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66" y="14"/>
                    <a:pt x="66" y="14"/>
                    <a:pt x="66" y="14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109" y="39"/>
                    <a:pt x="110" y="63"/>
                    <a:pt x="98" y="80"/>
                  </a:cubicBezTo>
                  <a:lnTo>
                    <a:pt x="136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46"/>
            <p:cNvSpPr>
              <a:spLocks noChangeArrowheads="1"/>
            </p:cNvSpPr>
            <p:nvPr userDrawn="1"/>
          </p:nvSpPr>
          <p:spPr bwMode="auto">
            <a:xfrm>
              <a:off x="1704" y="1916"/>
              <a:ext cx="1047" cy="750"/>
            </a:xfrm>
            <a:prstGeom prst="rect">
              <a:avLst/>
            </a:prstGeom>
            <a:solidFill>
              <a:srgbClr val="70B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7"/>
            <p:cNvSpPr>
              <a:spLocks/>
            </p:cNvSpPr>
            <p:nvPr userDrawn="1"/>
          </p:nvSpPr>
          <p:spPr bwMode="auto">
            <a:xfrm>
              <a:off x="1841" y="2156"/>
              <a:ext cx="773" cy="510"/>
            </a:xfrm>
            <a:custGeom>
              <a:avLst/>
              <a:gdLst>
                <a:gd name="T0" fmla="*/ 287 w 287"/>
                <a:gd name="T1" fmla="*/ 94 h 189"/>
                <a:gd name="T2" fmla="*/ 258 w 287"/>
                <a:gd name="T3" fmla="*/ 114 h 189"/>
                <a:gd name="T4" fmla="*/ 224 w 287"/>
                <a:gd name="T5" fmla="*/ 144 h 189"/>
                <a:gd name="T6" fmla="*/ 230 w 287"/>
                <a:gd name="T7" fmla="*/ 112 h 189"/>
                <a:gd name="T8" fmla="*/ 184 w 287"/>
                <a:gd name="T9" fmla="*/ 145 h 189"/>
                <a:gd name="T10" fmla="*/ 171 w 287"/>
                <a:gd name="T11" fmla="*/ 162 h 189"/>
                <a:gd name="T12" fmla="*/ 158 w 287"/>
                <a:gd name="T13" fmla="*/ 189 h 189"/>
                <a:gd name="T14" fmla="*/ 129 w 287"/>
                <a:gd name="T15" fmla="*/ 189 h 189"/>
                <a:gd name="T16" fmla="*/ 57 w 287"/>
                <a:gd name="T17" fmla="*/ 112 h 189"/>
                <a:gd name="T18" fmla="*/ 63 w 287"/>
                <a:gd name="T19" fmla="*/ 144 h 189"/>
                <a:gd name="T20" fmla="*/ 0 w 287"/>
                <a:gd name="T21" fmla="*/ 94 h 189"/>
                <a:gd name="T22" fmla="*/ 75 w 287"/>
                <a:gd name="T23" fmla="*/ 67 h 189"/>
                <a:gd name="T24" fmla="*/ 59 w 287"/>
                <a:gd name="T25" fmla="*/ 96 h 189"/>
                <a:gd name="T26" fmla="*/ 136 w 287"/>
                <a:gd name="T27" fmla="*/ 166 h 189"/>
                <a:gd name="T28" fmla="*/ 136 w 287"/>
                <a:gd name="T29" fmla="*/ 56 h 189"/>
                <a:gd name="T30" fmla="*/ 106 w 287"/>
                <a:gd name="T31" fmla="*/ 67 h 189"/>
                <a:gd name="T32" fmla="*/ 144 w 287"/>
                <a:gd name="T33" fmla="*/ 0 h 189"/>
                <a:gd name="T34" fmla="*/ 181 w 287"/>
                <a:gd name="T35" fmla="*/ 67 h 189"/>
                <a:gd name="T36" fmla="*/ 151 w 287"/>
                <a:gd name="T37" fmla="*/ 56 h 189"/>
                <a:gd name="T38" fmla="*/ 151 w 287"/>
                <a:gd name="T39" fmla="*/ 166 h 189"/>
                <a:gd name="T40" fmla="*/ 160 w 287"/>
                <a:gd name="T41" fmla="*/ 151 h 189"/>
                <a:gd name="T42" fmla="*/ 173 w 287"/>
                <a:gd name="T43" fmla="*/ 134 h 189"/>
                <a:gd name="T44" fmla="*/ 229 w 287"/>
                <a:gd name="T45" fmla="*/ 96 h 189"/>
                <a:gd name="T46" fmla="*/ 214 w 287"/>
                <a:gd name="T47" fmla="*/ 70 h 189"/>
                <a:gd name="T48" fmla="*/ 212 w 287"/>
                <a:gd name="T49" fmla="*/ 67 h 189"/>
                <a:gd name="T50" fmla="*/ 287 w 287"/>
                <a:gd name="T51" fmla="*/ 9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7" h="189">
                  <a:moveTo>
                    <a:pt x="287" y="94"/>
                  </a:moveTo>
                  <a:cubicBezTo>
                    <a:pt x="278" y="100"/>
                    <a:pt x="267" y="106"/>
                    <a:pt x="258" y="114"/>
                  </a:cubicBezTo>
                  <a:cubicBezTo>
                    <a:pt x="245" y="123"/>
                    <a:pt x="233" y="133"/>
                    <a:pt x="224" y="144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12" y="120"/>
                    <a:pt x="197" y="131"/>
                    <a:pt x="184" y="145"/>
                  </a:cubicBezTo>
                  <a:cubicBezTo>
                    <a:pt x="179" y="150"/>
                    <a:pt x="175" y="156"/>
                    <a:pt x="171" y="162"/>
                  </a:cubicBezTo>
                  <a:cubicBezTo>
                    <a:pt x="166" y="171"/>
                    <a:pt x="161" y="180"/>
                    <a:pt x="158" y="189"/>
                  </a:cubicBezTo>
                  <a:cubicBezTo>
                    <a:pt x="129" y="189"/>
                    <a:pt x="129" y="189"/>
                    <a:pt x="129" y="189"/>
                  </a:cubicBezTo>
                  <a:cubicBezTo>
                    <a:pt x="118" y="155"/>
                    <a:pt x="92" y="127"/>
                    <a:pt x="57" y="112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48" y="125"/>
                    <a:pt x="22" y="106"/>
                    <a:pt x="0" y="94"/>
                  </a:cubicBezTo>
                  <a:cubicBezTo>
                    <a:pt x="24" y="89"/>
                    <a:pt x="55" y="79"/>
                    <a:pt x="75" y="67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93" y="110"/>
                    <a:pt x="120" y="135"/>
                    <a:pt x="136" y="166"/>
                  </a:cubicBezTo>
                  <a:cubicBezTo>
                    <a:pt x="136" y="56"/>
                    <a:pt x="136" y="56"/>
                    <a:pt x="136" y="56"/>
                  </a:cubicBezTo>
                  <a:cubicBezTo>
                    <a:pt x="106" y="67"/>
                    <a:pt x="106" y="67"/>
                    <a:pt x="106" y="67"/>
                  </a:cubicBezTo>
                  <a:cubicBezTo>
                    <a:pt x="121" y="50"/>
                    <a:pt x="135" y="22"/>
                    <a:pt x="144" y="0"/>
                  </a:cubicBezTo>
                  <a:cubicBezTo>
                    <a:pt x="152" y="22"/>
                    <a:pt x="166" y="50"/>
                    <a:pt x="181" y="67"/>
                  </a:cubicBezTo>
                  <a:cubicBezTo>
                    <a:pt x="151" y="56"/>
                    <a:pt x="151" y="56"/>
                    <a:pt x="151" y="56"/>
                  </a:cubicBezTo>
                  <a:cubicBezTo>
                    <a:pt x="151" y="166"/>
                    <a:pt x="151" y="166"/>
                    <a:pt x="151" y="166"/>
                  </a:cubicBezTo>
                  <a:cubicBezTo>
                    <a:pt x="154" y="161"/>
                    <a:pt x="157" y="156"/>
                    <a:pt x="160" y="151"/>
                  </a:cubicBezTo>
                  <a:cubicBezTo>
                    <a:pt x="164" y="145"/>
                    <a:pt x="168" y="140"/>
                    <a:pt x="173" y="134"/>
                  </a:cubicBezTo>
                  <a:cubicBezTo>
                    <a:pt x="188" y="118"/>
                    <a:pt x="207" y="105"/>
                    <a:pt x="229" y="96"/>
                  </a:cubicBezTo>
                  <a:cubicBezTo>
                    <a:pt x="214" y="70"/>
                    <a:pt x="214" y="70"/>
                    <a:pt x="214" y="70"/>
                  </a:cubicBezTo>
                  <a:cubicBezTo>
                    <a:pt x="212" y="67"/>
                    <a:pt x="212" y="67"/>
                    <a:pt x="212" y="67"/>
                  </a:cubicBezTo>
                  <a:cubicBezTo>
                    <a:pt x="232" y="79"/>
                    <a:pt x="263" y="89"/>
                    <a:pt x="287" y="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48"/>
            <p:cNvSpPr>
              <a:spLocks noChangeArrowheads="1"/>
            </p:cNvSpPr>
            <p:nvPr userDrawn="1"/>
          </p:nvSpPr>
          <p:spPr bwMode="auto">
            <a:xfrm>
              <a:off x="2878" y="1916"/>
              <a:ext cx="1048" cy="7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9"/>
            <p:cNvSpPr>
              <a:spLocks/>
            </p:cNvSpPr>
            <p:nvPr userDrawn="1"/>
          </p:nvSpPr>
          <p:spPr bwMode="auto">
            <a:xfrm>
              <a:off x="3018" y="2153"/>
              <a:ext cx="620" cy="513"/>
            </a:xfrm>
            <a:custGeom>
              <a:avLst/>
              <a:gdLst>
                <a:gd name="T0" fmla="*/ 200 w 230"/>
                <a:gd name="T1" fmla="*/ 190 h 190"/>
                <a:gd name="T2" fmla="*/ 71 w 230"/>
                <a:gd name="T3" fmla="*/ 129 h 190"/>
                <a:gd name="T4" fmla="*/ 135 w 230"/>
                <a:gd name="T5" fmla="*/ 51 h 190"/>
                <a:gd name="T6" fmla="*/ 147 w 230"/>
                <a:gd name="T7" fmla="*/ 42 h 190"/>
                <a:gd name="T8" fmla="*/ 145 w 230"/>
                <a:gd name="T9" fmla="*/ 18 h 190"/>
                <a:gd name="T10" fmla="*/ 112 w 230"/>
                <a:gd name="T11" fmla="*/ 29 h 190"/>
                <a:gd name="T12" fmla="*/ 72 w 230"/>
                <a:gd name="T13" fmla="*/ 46 h 190"/>
                <a:gd name="T14" fmla="*/ 57 w 230"/>
                <a:gd name="T15" fmla="*/ 44 h 190"/>
                <a:gd name="T16" fmla="*/ 78 w 230"/>
                <a:gd name="T17" fmla="*/ 72 h 190"/>
                <a:gd name="T18" fmla="*/ 51 w 230"/>
                <a:gd name="T19" fmla="*/ 64 h 190"/>
                <a:gd name="T20" fmla="*/ 35 w 230"/>
                <a:gd name="T21" fmla="*/ 70 h 190"/>
                <a:gd name="T22" fmla="*/ 33 w 230"/>
                <a:gd name="T23" fmla="*/ 67 h 190"/>
                <a:gd name="T24" fmla="*/ 23 w 230"/>
                <a:gd name="T25" fmla="*/ 58 h 190"/>
                <a:gd name="T26" fmla="*/ 3 w 230"/>
                <a:gd name="T27" fmla="*/ 62 h 190"/>
                <a:gd name="T28" fmla="*/ 28 w 230"/>
                <a:gd name="T29" fmla="*/ 43 h 190"/>
                <a:gd name="T30" fmla="*/ 17 w 230"/>
                <a:gd name="T31" fmla="*/ 44 h 190"/>
                <a:gd name="T32" fmla="*/ 13 w 230"/>
                <a:gd name="T33" fmla="*/ 31 h 190"/>
                <a:gd name="T34" fmla="*/ 1 w 230"/>
                <a:gd name="T35" fmla="*/ 24 h 190"/>
                <a:gd name="T36" fmla="*/ 33 w 230"/>
                <a:gd name="T37" fmla="*/ 31 h 190"/>
                <a:gd name="T38" fmla="*/ 25 w 230"/>
                <a:gd name="T39" fmla="*/ 23 h 190"/>
                <a:gd name="T40" fmla="*/ 33 w 230"/>
                <a:gd name="T41" fmla="*/ 24 h 190"/>
                <a:gd name="T42" fmla="*/ 25 w 230"/>
                <a:gd name="T43" fmla="*/ 0 h 190"/>
                <a:gd name="T44" fmla="*/ 42 w 230"/>
                <a:gd name="T45" fmla="*/ 17 h 190"/>
                <a:gd name="T46" fmla="*/ 50 w 230"/>
                <a:gd name="T47" fmla="*/ 15 h 190"/>
                <a:gd name="T48" fmla="*/ 62 w 230"/>
                <a:gd name="T49" fmla="*/ 12 h 190"/>
                <a:gd name="T50" fmla="*/ 66 w 230"/>
                <a:gd name="T51" fmla="*/ 7 h 190"/>
                <a:gd name="T52" fmla="*/ 56 w 230"/>
                <a:gd name="T53" fmla="*/ 33 h 190"/>
                <a:gd name="T54" fmla="*/ 74 w 230"/>
                <a:gd name="T55" fmla="*/ 31 h 190"/>
                <a:gd name="T56" fmla="*/ 66 w 230"/>
                <a:gd name="T57" fmla="*/ 35 h 190"/>
                <a:gd name="T58" fmla="*/ 146 w 230"/>
                <a:gd name="T59" fmla="*/ 11 h 190"/>
                <a:gd name="T60" fmla="*/ 155 w 230"/>
                <a:gd name="T61" fmla="*/ 42 h 190"/>
                <a:gd name="T62" fmla="*/ 164 w 230"/>
                <a:gd name="T63" fmla="*/ 5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0" h="190">
                  <a:moveTo>
                    <a:pt x="230" y="129"/>
                  </a:moveTo>
                  <a:cubicBezTo>
                    <a:pt x="230" y="154"/>
                    <a:pt x="218" y="176"/>
                    <a:pt x="200" y="190"/>
                  </a:cubicBezTo>
                  <a:cubicBezTo>
                    <a:pt x="101" y="190"/>
                    <a:pt x="101" y="190"/>
                    <a:pt x="101" y="190"/>
                  </a:cubicBezTo>
                  <a:cubicBezTo>
                    <a:pt x="83" y="176"/>
                    <a:pt x="71" y="154"/>
                    <a:pt x="71" y="129"/>
                  </a:cubicBezTo>
                  <a:cubicBezTo>
                    <a:pt x="71" y="121"/>
                    <a:pt x="72" y="114"/>
                    <a:pt x="74" y="108"/>
                  </a:cubicBezTo>
                  <a:cubicBezTo>
                    <a:pt x="82" y="79"/>
                    <a:pt x="105" y="57"/>
                    <a:pt x="135" y="51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8" y="36"/>
                    <a:pt x="150" y="24"/>
                    <a:pt x="147" y="20"/>
                  </a:cubicBezTo>
                  <a:cubicBezTo>
                    <a:pt x="147" y="19"/>
                    <a:pt x="146" y="19"/>
                    <a:pt x="145" y="18"/>
                  </a:cubicBezTo>
                  <a:cubicBezTo>
                    <a:pt x="140" y="18"/>
                    <a:pt x="126" y="23"/>
                    <a:pt x="113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95" y="35"/>
                    <a:pt x="77" y="42"/>
                    <a:pt x="66" y="42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51" y="54"/>
                    <a:pt x="51" y="54"/>
                    <a:pt x="51" y="54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6" y="35"/>
                    <a:pt x="95" y="27"/>
                    <a:pt x="110" y="21"/>
                  </a:cubicBezTo>
                  <a:cubicBezTo>
                    <a:pt x="126" y="15"/>
                    <a:pt x="140" y="10"/>
                    <a:pt x="146" y="11"/>
                  </a:cubicBezTo>
                  <a:cubicBezTo>
                    <a:pt x="149" y="11"/>
                    <a:pt x="152" y="13"/>
                    <a:pt x="154" y="16"/>
                  </a:cubicBezTo>
                  <a:cubicBezTo>
                    <a:pt x="158" y="23"/>
                    <a:pt x="156" y="35"/>
                    <a:pt x="155" y="42"/>
                  </a:cubicBezTo>
                  <a:cubicBezTo>
                    <a:pt x="164" y="42"/>
                    <a:pt x="164" y="42"/>
                    <a:pt x="164" y="42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201" y="57"/>
                    <a:pt x="230" y="89"/>
                    <a:pt x="230" y="1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ext Placeholder 1"/>
          <p:cNvSpPr>
            <a:spLocks noGrp="1"/>
          </p:cNvSpPr>
          <p:nvPr>
            <p:ph type="body" sz="quarter" idx="28" hasCustomPrompt="1"/>
          </p:nvPr>
        </p:nvSpPr>
        <p:spPr>
          <a:xfrm>
            <a:off x="467544" y="1473774"/>
            <a:ext cx="2072514" cy="1371698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17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Lorem ipsum dolor sit amet, consectetur.</a:t>
            </a:r>
          </a:p>
        </p:txBody>
      </p:sp>
      <p:sp>
        <p:nvSpPr>
          <p:cNvPr id="18" name="Text Placeholder 1"/>
          <p:cNvSpPr>
            <a:spLocks noGrp="1"/>
          </p:cNvSpPr>
          <p:nvPr>
            <p:ph type="body" sz="quarter" idx="29" hasCustomPrompt="1"/>
          </p:nvPr>
        </p:nvSpPr>
        <p:spPr>
          <a:xfrm>
            <a:off x="2540058" y="1473775"/>
            <a:ext cx="1914890" cy="449918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Strengths</a:t>
            </a:r>
          </a:p>
        </p:txBody>
      </p:sp>
      <p:sp>
        <p:nvSpPr>
          <p:cNvPr id="19" name="Text Placeholder 1"/>
          <p:cNvSpPr>
            <a:spLocks noGrp="1"/>
          </p:cNvSpPr>
          <p:nvPr>
            <p:ph type="body" sz="quarter" idx="30" hasCustomPrompt="1"/>
          </p:nvPr>
        </p:nvSpPr>
        <p:spPr>
          <a:xfrm>
            <a:off x="6603942" y="1476057"/>
            <a:ext cx="2063832" cy="1371698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17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Lorem ipsum dolor sit amet, consectetur.</a:t>
            </a:r>
          </a:p>
        </p:txBody>
      </p:sp>
      <p:sp>
        <p:nvSpPr>
          <p:cNvPr id="20" name="Text Placeholder 1"/>
          <p:cNvSpPr>
            <a:spLocks noGrp="1"/>
          </p:cNvSpPr>
          <p:nvPr>
            <p:ph type="body" sz="quarter" idx="31" hasCustomPrompt="1"/>
          </p:nvPr>
        </p:nvSpPr>
        <p:spPr>
          <a:xfrm>
            <a:off x="4687222" y="1473775"/>
            <a:ext cx="1916719" cy="449918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Weaknesses</a:t>
            </a:r>
          </a:p>
        </p:txBody>
      </p:sp>
      <p:sp>
        <p:nvSpPr>
          <p:cNvPr id="21" name="Text Placeholder 1"/>
          <p:cNvSpPr>
            <a:spLocks noGrp="1"/>
          </p:cNvSpPr>
          <p:nvPr>
            <p:ph type="body" sz="quarter" idx="32" hasCustomPrompt="1"/>
          </p:nvPr>
        </p:nvSpPr>
        <p:spPr>
          <a:xfrm>
            <a:off x="2540059" y="3061285"/>
            <a:ext cx="1914890" cy="449918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Opportunities</a:t>
            </a:r>
          </a:p>
        </p:txBody>
      </p:sp>
      <p:sp>
        <p:nvSpPr>
          <p:cNvPr id="22" name="Text Placeholder 1"/>
          <p:cNvSpPr>
            <a:spLocks noGrp="1"/>
          </p:cNvSpPr>
          <p:nvPr>
            <p:ph type="body" sz="quarter" idx="33" hasCustomPrompt="1"/>
          </p:nvPr>
        </p:nvSpPr>
        <p:spPr>
          <a:xfrm>
            <a:off x="4687223" y="3061285"/>
            <a:ext cx="1916719" cy="449918"/>
          </a:xfrm>
          <a:noFill/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Threats</a:t>
            </a:r>
          </a:p>
        </p:txBody>
      </p:sp>
      <p:sp>
        <p:nvSpPr>
          <p:cNvPr id="23" name="Text Placeholder 1"/>
          <p:cNvSpPr>
            <a:spLocks noGrp="1"/>
          </p:cNvSpPr>
          <p:nvPr>
            <p:ph type="body" sz="quarter" idx="34" hasCustomPrompt="1"/>
          </p:nvPr>
        </p:nvSpPr>
        <p:spPr>
          <a:xfrm>
            <a:off x="467544" y="3072259"/>
            <a:ext cx="2072514" cy="1371698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17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Lorem ipsum dolor sit amet, consectetur.</a:t>
            </a:r>
          </a:p>
        </p:txBody>
      </p:sp>
      <p:sp>
        <p:nvSpPr>
          <p:cNvPr id="24" name="Text Placeholder 1"/>
          <p:cNvSpPr>
            <a:spLocks noGrp="1"/>
          </p:cNvSpPr>
          <p:nvPr>
            <p:ph type="body" sz="quarter" idx="35" hasCustomPrompt="1"/>
          </p:nvPr>
        </p:nvSpPr>
        <p:spPr>
          <a:xfrm>
            <a:off x="6612624" y="3072260"/>
            <a:ext cx="2063832" cy="1371698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17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Lorem ipsum dolor sit amet, consectetur.</a:t>
            </a:r>
          </a:p>
        </p:txBody>
      </p:sp>
    </p:spTree>
    <p:extLst>
      <p:ext uri="{BB962C8B-B14F-4D97-AF65-F5344CB8AC3E}">
        <p14:creationId xmlns:p14="http://schemas.microsoft.com/office/powerpoint/2010/main" val="404072263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18256" y="520700"/>
            <a:ext cx="8307489" cy="19790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29"/>
          </p:nvPr>
        </p:nvSpPr>
        <p:spPr>
          <a:xfrm>
            <a:off x="418256" y="520700"/>
            <a:ext cx="8307489" cy="1979042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3190" y="4794985"/>
            <a:ext cx="1701620" cy="218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CF679C-547F-4466-B8A9-3FF5A83B539F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21BC842-42E7-4698-A7BD-05AC1B5C2F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418255" y="2787774"/>
            <a:ext cx="8307490" cy="1944215"/>
          </a:xfrm>
        </p:spPr>
        <p:txBody>
          <a:bodyPr anchor="t">
            <a:no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Lorem ipsum dolor sit amet, consectetur adipisicing elit, sed do eiusmod tempor incididunt ut labore et dolore magna aliqua.</a:t>
            </a:r>
          </a:p>
        </p:txBody>
      </p:sp>
    </p:spTree>
    <p:extLst>
      <p:ext uri="{BB962C8B-B14F-4D97-AF65-F5344CB8AC3E}">
        <p14:creationId xmlns:p14="http://schemas.microsoft.com/office/powerpoint/2010/main" val="322104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Circular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CF679C-547F-4466-B8A9-3FF5A83B539F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21BC842-42E7-4698-A7BD-05AC1B5C2F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 Placeholder 68"/>
          <p:cNvSpPr>
            <a:spLocks noGrp="1"/>
          </p:cNvSpPr>
          <p:nvPr>
            <p:ph type="body" sz="quarter" idx="21" hasCustomPrompt="1"/>
          </p:nvPr>
        </p:nvSpPr>
        <p:spPr>
          <a:xfrm>
            <a:off x="1368974" y="4239238"/>
            <a:ext cx="6447876" cy="494069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baseline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Insert your desired text here.</a:t>
            </a:r>
          </a:p>
        </p:txBody>
      </p:sp>
      <p:sp>
        <p:nvSpPr>
          <p:cNvPr id="15" name="Text Placeholder 68"/>
          <p:cNvSpPr>
            <a:spLocks noGrp="1"/>
          </p:cNvSpPr>
          <p:nvPr>
            <p:ph type="body" sz="quarter" idx="22" hasCustomPrompt="1"/>
          </p:nvPr>
        </p:nvSpPr>
        <p:spPr>
          <a:xfrm>
            <a:off x="611560" y="1502934"/>
            <a:ext cx="2376264" cy="983026"/>
          </a:xfrm>
        </p:spPr>
        <p:txBody>
          <a:bodyPr anchor="ctr">
            <a:noAutofit/>
          </a:bodyPr>
          <a:lstStyle>
            <a:lvl1pPr marL="0" indent="0" algn="r">
              <a:buNone/>
              <a:defRPr sz="2200" baseline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Insert your desired text here.</a:t>
            </a:r>
          </a:p>
        </p:txBody>
      </p:sp>
      <p:sp>
        <p:nvSpPr>
          <p:cNvPr id="24" name="Text Placeholder 68"/>
          <p:cNvSpPr>
            <a:spLocks noGrp="1"/>
          </p:cNvSpPr>
          <p:nvPr>
            <p:ph type="body" sz="quarter" idx="24" hasCustomPrompt="1"/>
          </p:nvPr>
        </p:nvSpPr>
        <p:spPr>
          <a:xfrm>
            <a:off x="6156176" y="1502934"/>
            <a:ext cx="2376264" cy="983026"/>
          </a:xfrm>
        </p:spPr>
        <p:txBody>
          <a:bodyPr anchor="ctr">
            <a:noAutofit/>
          </a:bodyPr>
          <a:lstStyle>
            <a:lvl1pPr marL="0" indent="0" algn="l">
              <a:buNone/>
              <a:defRPr sz="2200" baseline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Insert your desired text here.</a:t>
            </a:r>
          </a:p>
        </p:txBody>
      </p:sp>
      <p:grpSp>
        <p:nvGrpSpPr>
          <p:cNvPr id="25" name="Group 4"/>
          <p:cNvGrpSpPr>
            <a:grpSpLocks noChangeAspect="1"/>
          </p:cNvGrpSpPr>
          <p:nvPr userDrawn="1"/>
        </p:nvGrpSpPr>
        <p:grpSpPr bwMode="auto">
          <a:xfrm>
            <a:off x="3219929" y="1347614"/>
            <a:ext cx="2697792" cy="2879374"/>
            <a:chOff x="1422" y="66"/>
            <a:chExt cx="2912" cy="3108"/>
          </a:xfrm>
        </p:grpSpPr>
        <p:sp>
          <p:nvSpPr>
            <p:cNvPr id="26" name="Freeform 5"/>
            <p:cNvSpPr>
              <a:spLocks/>
            </p:cNvSpPr>
            <p:nvPr userDrawn="1"/>
          </p:nvSpPr>
          <p:spPr bwMode="auto">
            <a:xfrm>
              <a:off x="1422" y="66"/>
              <a:ext cx="1425" cy="2157"/>
            </a:xfrm>
            <a:custGeom>
              <a:avLst/>
              <a:gdLst>
                <a:gd name="T0" fmla="*/ 46 w 602"/>
                <a:gd name="T1" fmla="*/ 383 h 911"/>
                <a:gd name="T2" fmla="*/ 13 w 602"/>
                <a:gd name="T3" fmla="*/ 261 h 911"/>
                <a:gd name="T4" fmla="*/ 137 w 602"/>
                <a:gd name="T5" fmla="*/ 228 h 911"/>
                <a:gd name="T6" fmla="*/ 153 w 602"/>
                <a:gd name="T7" fmla="*/ 209 h 911"/>
                <a:gd name="T8" fmla="*/ 156 w 602"/>
                <a:gd name="T9" fmla="*/ 205 h 911"/>
                <a:gd name="T10" fmla="*/ 157 w 602"/>
                <a:gd name="T11" fmla="*/ 205 h 911"/>
                <a:gd name="T12" fmla="*/ 468 w 602"/>
                <a:gd name="T13" fmla="*/ 17 h 911"/>
                <a:gd name="T14" fmla="*/ 469 w 602"/>
                <a:gd name="T15" fmla="*/ 17 h 911"/>
                <a:gd name="T16" fmla="*/ 602 w 602"/>
                <a:gd name="T17" fmla="*/ 0 h 911"/>
                <a:gd name="T18" fmla="*/ 602 w 602"/>
                <a:gd name="T19" fmla="*/ 133 h 911"/>
                <a:gd name="T20" fmla="*/ 367 w 602"/>
                <a:gd name="T21" fmla="*/ 202 h 911"/>
                <a:gd name="T22" fmla="*/ 366 w 602"/>
                <a:gd name="T23" fmla="*/ 202 h 911"/>
                <a:gd name="T24" fmla="*/ 133 w 602"/>
                <a:gd name="T25" fmla="*/ 615 h 911"/>
                <a:gd name="T26" fmla="*/ 150 w 602"/>
                <a:gd name="T27" fmla="*/ 745 h 911"/>
                <a:gd name="T28" fmla="*/ 191 w 602"/>
                <a:gd name="T29" fmla="*/ 845 h 911"/>
                <a:gd name="T30" fmla="*/ 77 w 602"/>
                <a:gd name="T31" fmla="*/ 911 h 911"/>
                <a:gd name="T32" fmla="*/ 23 w 602"/>
                <a:gd name="T33" fmla="*/ 779 h 911"/>
                <a:gd name="T34" fmla="*/ 0 w 602"/>
                <a:gd name="T35" fmla="*/ 619 h 911"/>
                <a:gd name="T36" fmla="*/ 0 w 602"/>
                <a:gd name="T37" fmla="*/ 618 h 911"/>
                <a:gd name="T38" fmla="*/ 0 w 602"/>
                <a:gd name="T39" fmla="*/ 614 h 911"/>
                <a:gd name="T40" fmla="*/ 46 w 602"/>
                <a:gd name="T41" fmla="*/ 383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2" h="911">
                  <a:moveTo>
                    <a:pt x="46" y="383"/>
                  </a:moveTo>
                  <a:cubicBezTo>
                    <a:pt x="13" y="261"/>
                    <a:pt x="13" y="261"/>
                    <a:pt x="13" y="261"/>
                  </a:cubicBezTo>
                  <a:cubicBezTo>
                    <a:pt x="137" y="228"/>
                    <a:pt x="137" y="228"/>
                    <a:pt x="137" y="228"/>
                  </a:cubicBezTo>
                  <a:cubicBezTo>
                    <a:pt x="142" y="221"/>
                    <a:pt x="148" y="215"/>
                    <a:pt x="153" y="209"/>
                  </a:cubicBezTo>
                  <a:cubicBezTo>
                    <a:pt x="154" y="207"/>
                    <a:pt x="155" y="206"/>
                    <a:pt x="156" y="205"/>
                  </a:cubicBezTo>
                  <a:cubicBezTo>
                    <a:pt x="156" y="205"/>
                    <a:pt x="156" y="205"/>
                    <a:pt x="157" y="205"/>
                  </a:cubicBezTo>
                  <a:cubicBezTo>
                    <a:pt x="238" y="114"/>
                    <a:pt x="346" y="47"/>
                    <a:pt x="468" y="17"/>
                  </a:cubicBezTo>
                  <a:cubicBezTo>
                    <a:pt x="469" y="17"/>
                    <a:pt x="469" y="17"/>
                    <a:pt x="469" y="17"/>
                  </a:cubicBezTo>
                  <a:cubicBezTo>
                    <a:pt x="511" y="7"/>
                    <a:pt x="556" y="1"/>
                    <a:pt x="602" y="0"/>
                  </a:cubicBezTo>
                  <a:cubicBezTo>
                    <a:pt x="602" y="133"/>
                    <a:pt x="602" y="133"/>
                    <a:pt x="602" y="133"/>
                  </a:cubicBezTo>
                  <a:cubicBezTo>
                    <a:pt x="516" y="136"/>
                    <a:pt x="436" y="160"/>
                    <a:pt x="367" y="202"/>
                  </a:cubicBezTo>
                  <a:cubicBezTo>
                    <a:pt x="366" y="202"/>
                    <a:pt x="366" y="202"/>
                    <a:pt x="366" y="202"/>
                  </a:cubicBezTo>
                  <a:cubicBezTo>
                    <a:pt x="226" y="286"/>
                    <a:pt x="133" y="440"/>
                    <a:pt x="133" y="615"/>
                  </a:cubicBezTo>
                  <a:cubicBezTo>
                    <a:pt x="133" y="660"/>
                    <a:pt x="139" y="704"/>
                    <a:pt x="150" y="745"/>
                  </a:cubicBezTo>
                  <a:cubicBezTo>
                    <a:pt x="160" y="780"/>
                    <a:pt x="174" y="814"/>
                    <a:pt x="191" y="845"/>
                  </a:cubicBezTo>
                  <a:cubicBezTo>
                    <a:pt x="77" y="911"/>
                    <a:pt x="77" y="911"/>
                    <a:pt x="77" y="911"/>
                  </a:cubicBezTo>
                  <a:cubicBezTo>
                    <a:pt x="54" y="870"/>
                    <a:pt x="36" y="826"/>
                    <a:pt x="23" y="779"/>
                  </a:cubicBezTo>
                  <a:cubicBezTo>
                    <a:pt x="9" y="728"/>
                    <a:pt x="1" y="675"/>
                    <a:pt x="0" y="619"/>
                  </a:cubicBezTo>
                  <a:cubicBezTo>
                    <a:pt x="0" y="618"/>
                    <a:pt x="0" y="618"/>
                    <a:pt x="0" y="618"/>
                  </a:cubicBezTo>
                  <a:cubicBezTo>
                    <a:pt x="0" y="617"/>
                    <a:pt x="0" y="616"/>
                    <a:pt x="0" y="614"/>
                  </a:cubicBezTo>
                  <a:cubicBezTo>
                    <a:pt x="0" y="532"/>
                    <a:pt x="16" y="454"/>
                    <a:pt x="46" y="3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7" name="Freeform 6"/>
            <p:cNvSpPr>
              <a:spLocks/>
            </p:cNvSpPr>
            <p:nvPr userDrawn="1"/>
          </p:nvSpPr>
          <p:spPr bwMode="auto">
            <a:xfrm>
              <a:off x="1632" y="2116"/>
              <a:ext cx="2491" cy="1058"/>
            </a:xfrm>
            <a:custGeom>
              <a:avLst/>
              <a:gdLst>
                <a:gd name="T0" fmla="*/ 433 w 1052"/>
                <a:gd name="T1" fmla="*/ 356 h 447"/>
                <a:gd name="T2" fmla="*/ 524 w 1052"/>
                <a:gd name="T3" fmla="*/ 447 h 447"/>
                <a:gd name="T4" fmla="*/ 614 w 1052"/>
                <a:gd name="T5" fmla="*/ 357 h 447"/>
                <a:gd name="T6" fmla="*/ 614 w 1052"/>
                <a:gd name="T7" fmla="*/ 357 h 447"/>
                <a:gd name="T8" fmla="*/ 739 w 1052"/>
                <a:gd name="T9" fmla="*/ 325 h 447"/>
                <a:gd name="T10" fmla="*/ 966 w 1052"/>
                <a:gd name="T11" fmla="*/ 177 h 447"/>
                <a:gd name="T12" fmla="*/ 1052 w 1052"/>
                <a:gd name="T13" fmla="*/ 67 h 447"/>
                <a:gd name="T14" fmla="*/ 936 w 1052"/>
                <a:gd name="T15" fmla="*/ 0 h 447"/>
                <a:gd name="T16" fmla="*/ 842 w 1052"/>
                <a:gd name="T17" fmla="*/ 112 h 447"/>
                <a:gd name="T18" fmla="*/ 525 w 1052"/>
                <a:gd name="T19" fmla="*/ 231 h 447"/>
                <a:gd name="T20" fmla="*/ 245 w 1052"/>
                <a:gd name="T21" fmla="*/ 141 h 447"/>
                <a:gd name="T22" fmla="*/ 114 w 1052"/>
                <a:gd name="T23" fmla="*/ 0 h 447"/>
                <a:gd name="T24" fmla="*/ 0 w 1052"/>
                <a:gd name="T25" fmla="*/ 66 h 447"/>
                <a:gd name="T26" fmla="*/ 84 w 1052"/>
                <a:gd name="T27" fmla="*/ 175 h 447"/>
                <a:gd name="T28" fmla="*/ 395 w 1052"/>
                <a:gd name="T29" fmla="*/ 349 h 447"/>
                <a:gd name="T30" fmla="*/ 397 w 1052"/>
                <a:gd name="T31" fmla="*/ 349 h 447"/>
                <a:gd name="T32" fmla="*/ 433 w 1052"/>
                <a:gd name="T33" fmla="*/ 356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52" h="447">
                  <a:moveTo>
                    <a:pt x="433" y="356"/>
                  </a:moveTo>
                  <a:cubicBezTo>
                    <a:pt x="524" y="447"/>
                    <a:pt x="524" y="447"/>
                    <a:pt x="524" y="447"/>
                  </a:cubicBezTo>
                  <a:cubicBezTo>
                    <a:pt x="614" y="357"/>
                    <a:pt x="614" y="357"/>
                    <a:pt x="614" y="357"/>
                  </a:cubicBezTo>
                  <a:cubicBezTo>
                    <a:pt x="614" y="357"/>
                    <a:pt x="614" y="357"/>
                    <a:pt x="614" y="357"/>
                  </a:cubicBezTo>
                  <a:cubicBezTo>
                    <a:pt x="658" y="351"/>
                    <a:pt x="699" y="340"/>
                    <a:pt x="739" y="325"/>
                  </a:cubicBezTo>
                  <a:cubicBezTo>
                    <a:pt x="826" y="293"/>
                    <a:pt x="903" y="242"/>
                    <a:pt x="966" y="177"/>
                  </a:cubicBezTo>
                  <a:cubicBezTo>
                    <a:pt x="999" y="144"/>
                    <a:pt x="1027" y="107"/>
                    <a:pt x="1052" y="67"/>
                  </a:cubicBezTo>
                  <a:cubicBezTo>
                    <a:pt x="936" y="0"/>
                    <a:pt x="936" y="0"/>
                    <a:pt x="936" y="0"/>
                  </a:cubicBezTo>
                  <a:cubicBezTo>
                    <a:pt x="911" y="42"/>
                    <a:pt x="879" y="80"/>
                    <a:pt x="842" y="112"/>
                  </a:cubicBezTo>
                  <a:cubicBezTo>
                    <a:pt x="757" y="186"/>
                    <a:pt x="646" y="231"/>
                    <a:pt x="525" y="231"/>
                  </a:cubicBezTo>
                  <a:cubicBezTo>
                    <a:pt x="421" y="231"/>
                    <a:pt x="324" y="197"/>
                    <a:pt x="245" y="141"/>
                  </a:cubicBezTo>
                  <a:cubicBezTo>
                    <a:pt x="193" y="103"/>
                    <a:pt x="148" y="55"/>
                    <a:pt x="114" y="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24" y="106"/>
                    <a:pt x="52" y="142"/>
                    <a:pt x="84" y="175"/>
                  </a:cubicBezTo>
                  <a:cubicBezTo>
                    <a:pt x="167" y="261"/>
                    <a:pt x="274" y="323"/>
                    <a:pt x="395" y="349"/>
                  </a:cubicBezTo>
                  <a:cubicBezTo>
                    <a:pt x="395" y="349"/>
                    <a:pt x="396" y="349"/>
                    <a:pt x="397" y="349"/>
                  </a:cubicBezTo>
                  <a:cubicBezTo>
                    <a:pt x="409" y="352"/>
                    <a:pt x="421" y="354"/>
                    <a:pt x="433" y="35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8" name="Freeform 7"/>
            <p:cNvSpPr>
              <a:spLocks/>
            </p:cNvSpPr>
            <p:nvPr userDrawn="1"/>
          </p:nvSpPr>
          <p:spPr bwMode="auto">
            <a:xfrm>
              <a:off x="2904" y="66"/>
              <a:ext cx="1430" cy="2159"/>
            </a:xfrm>
            <a:custGeom>
              <a:avLst/>
              <a:gdLst>
                <a:gd name="T0" fmla="*/ 254 w 604"/>
                <a:gd name="T1" fmla="*/ 213 h 912"/>
                <a:gd name="T2" fmla="*/ 254 w 604"/>
                <a:gd name="T3" fmla="*/ 213 h 912"/>
                <a:gd name="T4" fmla="*/ 470 w 604"/>
                <a:gd name="T5" fmla="*/ 615 h 912"/>
                <a:gd name="T6" fmla="*/ 452 w 604"/>
                <a:gd name="T7" fmla="*/ 745 h 912"/>
                <a:gd name="T8" fmla="*/ 411 w 604"/>
                <a:gd name="T9" fmla="*/ 845 h 912"/>
                <a:gd name="T10" fmla="*/ 527 w 604"/>
                <a:gd name="T11" fmla="*/ 912 h 912"/>
                <a:gd name="T12" fmla="*/ 527 w 604"/>
                <a:gd name="T13" fmla="*/ 912 h 912"/>
                <a:gd name="T14" fmla="*/ 581 w 604"/>
                <a:gd name="T15" fmla="*/ 779 h 912"/>
                <a:gd name="T16" fmla="*/ 604 w 604"/>
                <a:gd name="T17" fmla="*/ 619 h 912"/>
                <a:gd name="T18" fmla="*/ 604 w 604"/>
                <a:gd name="T19" fmla="*/ 618 h 912"/>
                <a:gd name="T20" fmla="*/ 604 w 604"/>
                <a:gd name="T21" fmla="*/ 616 h 912"/>
                <a:gd name="T22" fmla="*/ 604 w 604"/>
                <a:gd name="T23" fmla="*/ 614 h 912"/>
                <a:gd name="T24" fmla="*/ 558 w 604"/>
                <a:gd name="T25" fmla="*/ 383 h 912"/>
                <a:gd name="T26" fmla="*/ 558 w 604"/>
                <a:gd name="T27" fmla="*/ 383 h 912"/>
                <a:gd name="T28" fmla="*/ 558 w 604"/>
                <a:gd name="T29" fmla="*/ 383 h 912"/>
                <a:gd name="T30" fmla="*/ 591 w 604"/>
                <a:gd name="T31" fmla="*/ 261 h 912"/>
                <a:gd name="T32" fmla="*/ 467 w 604"/>
                <a:gd name="T33" fmla="*/ 228 h 912"/>
                <a:gd name="T34" fmla="*/ 467 w 604"/>
                <a:gd name="T35" fmla="*/ 228 h 912"/>
                <a:gd name="T36" fmla="*/ 451 w 604"/>
                <a:gd name="T37" fmla="*/ 209 h 912"/>
                <a:gd name="T38" fmla="*/ 447 w 604"/>
                <a:gd name="T39" fmla="*/ 205 h 912"/>
                <a:gd name="T40" fmla="*/ 447 w 604"/>
                <a:gd name="T41" fmla="*/ 205 h 912"/>
                <a:gd name="T42" fmla="*/ 135 w 604"/>
                <a:gd name="T43" fmla="*/ 17 h 912"/>
                <a:gd name="T44" fmla="*/ 0 w 604"/>
                <a:gd name="T45" fmla="*/ 0 h 912"/>
                <a:gd name="T46" fmla="*/ 0 w 604"/>
                <a:gd name="T47" fmla="*/ 133 h 912"/>
                <a:gd name="T48" fmla="*/ 254 w 604"/>
                <a:gd name="T49" fmla="*/ 213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4" h="912">
                  <a:moveTo>
                    <a:pt x="254" y="213"/>
                  </a:moveTo>
                  <a:cubicBezTo>
                    <a:pt x="254" y="213"/>
                    <a:pt x="254" y="213"/>
                    <a:pt x="254" y="213"/>
                  </a:cubicBezTo>
                  <a:cubicBezTo>
                    <a:pt x="384" y="300"/>
                    <a:pt x="470" y="447"/>
                    <a:pt x="470" y="615"/>
                  </a:cubicBezTo>
                  <a:cubicBezTo>
                    <a:pt x="470" y="660"/>
                    <a:pt x="464" y="704"/>
                    <a:pt x="452" y="745"/>
                  </a:cubicBezTo>
                  <a:cubicBezTo>
                    <a:pt x="443" y="780"/>
                    <a:pt x="429" y="814"/>
                    <a:pt x="411" y="845"/>
                  </a:cubicBezTo>
                  <a:cubicBezTo>
                    <a:pt x="527" y="912"/>
                    <a:pt x="527" y="912"/>
                    <a:pt x="527" y="912"/>
                  </a:cubicBezTo>
                  <a:cubicBezTo>
                    <a:pt x="527" y="912"/>
                    <a:pt x="527" y="912"/>
                    <a:pt x="527" y="912"/>
                  </a:cubicBezTo>
                  <a:cubicBezTo>
                    <a:pt x="550" y="871"/>
                    <a:pt x="568" y="826"/>
                    <a:pt x="581" y="779"/>
                  </a:cubicBezTo>
                  <a:cubicBezTo>
                    <a:pt x="595" y="728"/>
                    <a:pt x="603" y="675"/>
                    <a:pt x="604" y="619"/>
                  </a:cubicBezTo>
                  <a:cubicBezTo>
                    <a:pt x="604" y="618"/>
                    <a:pt x="604" y="618"/>
                    <a:pt x="604" y="618"/>
                  </a:cubicBezTo>
                  <a:cubicBezTo>
                    <a:pt x="604" y="618"/>
                    <a:pt x="604" y="617"/>
                    <a:pt x="604" y="616"/>
                  </a:cubicBezTo>
                  <a:cubicBezTo>
                    <a:pt x="604" y="616"/>
                    <a:pt x="604" y="615"/>
                    <a:pt x="604" y="614"/>
                  </a:cubicBezTo>
                  <a:cubicBezTo>
                    <a:pt x="604" y="532"/>
                    <a:pt x="588" y="454"/>
                    <a:pt x="558" y="383"/>
                  </a:cubicBezTo>
                  <a:cubicBezTo>
                    <a:pt x="558" y="383"/>
                    <a:pt x="558" y="383"/>
                    <a:pt x="558" y="383"/>
                  </a:cubicBezTo>
                  <a:cubicBezTo>
                    <a:pt x="558" y="383"/>
                    <a:pt x="558" y="383"/>
                    <a:pt x="558" y="383"/>
                  </a:cubicBezTo>
                  <a:cubicBezTo>
                    <a:pt x="591" y="261"/>
                    <a:pt x="591" y="261"/>
                    <a:pt x="591" y="261"/>
                  </a:cubicBezTo>
                  <a:cubicBezTo>
                    <a:pt x="467" y="228"/>
                    <a:pt x="467" y="228"/>
                    <a:pt x="467" y="228"/>
                  </a:cubicBezTo>
                  <a:cubicBezTo>
                    <a:pt x="467" y="228"/>
                    <a:pt x="467" y="228"/>
                    <a:pt x="467" y="228"/>
                  </a:cubicBezTo>
                  <a:cubicBezTo>
                    <a:pt x="462" y="221"/>
                    <a:pt x="456" y="215"/>
                    <a:pt x="451" y="209"/>
                  </a:cubicBezTo>
                  <a:cubicBezTo>
                    <a:pt x="450" y="207"/>
                    <a:pt x="449" y="206"/>
                    <a:pt x="447" y="205"/>
                  </a:cubicBezTo>
                  <a:cubicBezTo>
                    <a:pt x="447" y="205"/>
                    <a:pt x="447" y="205"/>
                    <a:pt x="447" y="205"/>
                  </a:cubicBezTo>
                  <a:cubicBezTo>
                    <a:pt x="366" y="114"/>
                    <a:pt x="258" y="47"/>
                    <a:pt x="135" y="17"/>
                  </a:cubicBezTo>
                  <a:cubicBezTo>
                    <a:pt x="92" y="7"/>
                    <a:pt x="47" y="1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94" y="136"/>
                    <a:pt x="181" y="165"/>
                    <a:pt x="254" y="2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9" name="Text Placeholder 68"/>
          <p:cNvSpPr>
            <a:spLocks noGrp="1"/>
          </p:cNvSpPr>
          <p:nvPr>
            <p:ph type="body" sz="quarter" idx="25" hasCustomPrompt="1"/>
          </p:nvPr>
        </p:nvSpPr>
        <p:spPr>
          <a:xfrm>
            <a:off x="3635896" y="1646951"/>
            <a:ext cx="1844753" cy="2089950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baseline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text.</a:t>
            </a:r>
          </a:p>
        </p:txBody>
      </p:sp>
    </p:spTree>
    <p:extLst>
      <p:ext uri="{BB962C8B-B14F-4D97-AF65-F5344CB8AC3E}">
        <p14:creationId xmlns:p14="http://schemas.microsoft.com/office/powerpoint/2010/main" val="30854178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ular Char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Circular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CF679C-547F-4466-B8A9-3FF5A83B539F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21BC842-42E7-4698-A7BD-05AC1B5C2F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68"/>
          <p:cNvSpPr>
            <a:spLocks noGrp="1"/>
          </p:cNvSpPr>
          <p:nvPr>
            <p:ph type="body" sz="quarter" idx="21" hasCustomPrompt="1"/>
          </p:nvPr>
        </p:nvSpPr>
        <p:spPr>
          <a:xfrm>
            <a:off x="611560" y="3663951"/>
            <a:ext cx="2592288" cy="921384"/>
          </a:xfrm>
        </p:spPr>
        <p:txBody>
          <a:bodyPr anchor="ctr">
            <a:noAutofit/>
          </a:bodyPr>
          <a:lstStyle>
            <a:lvl1pPr marL="0" indent="0" algn="r">
              <a:buNone/>
              <a:defRPr sz="20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text. </a:t>
            </a:r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3092451" y="1412579"/>
            <a:ext cx="2959100" cy="2959098"/>
            <a:chOff x="1771" y="511"/>
            <a:chExt cx="2218" cy="2218"/>
          </a:xfrm>
        </p:grpSpPr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771" y="511"/>
              <a:ext cx="1090" cy="1090"/>
            </a:xfrm>
            <a:custGeom>
              <a:avLst/>
              <a:gdLst>
                <a:gd name="T0" fmla="*/ 188 w 460"/>
                <a:gd name="T1" fmla="*/ 93 h 460"/>
                <a:gd name="T2" fmla="*/ 93 w 460"/>
                <a:gd name="T3" fmla="*/ 93 h 460"/>
                <a:gd name="T4" fmla="*/ 93 w 460"/>
                <a:gd name="T5" fmla="*/ 188 h 460"/>
                <a:gd name="T6" fmla="*/ 0 w 460"/>
                <a:gd name="T7" fmla="*/ 460 h 460"/>
                <a:gd name="T8" fmla="*/ 100 w 460"/>
                <a:gd name="T9" fmla="*/ 460 h 460"/>
                <a:gd name="T10" fmla="*/ 460 w 460"/>
                <a:gd name="T11" fmla="*/ 100 h 460"/>
                <a:gd name="T12" fmla="*/ 460 w 460"/>
                <a:gd name="T13" fmla="*/ 0 h 460"/>
                <a:gd name="T14" fmla="*/ 188 w 460"/>
                <a:gd name="T15" fmla="*/ 93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0" h="460">
                  <a:moveTo>
                    <a:pt x="188" y="93"/>
                  </a:moveTo>
                  <a:cubicBezTo>
                    <a:pt x="93" y="93"/>
                    <a:pt x="93" y="93"/>
                    <a:pt x="93" y="93"/>
                  </a:cubicBezTo>
                  <a:cubicBezTo>
                    <a:pt x="93" y="188"/>
                    <a:pt x="93" y="188"/>
                    <a:pt x="93" y="188"/>
                  </a:cubicBezTo>
                  <a:cubicBezTo>
                    <a:pt x="36" y="264"/>
                    <a:pt x="2" y="358"/>
                    <a:pt x="0" y="460"/>
                  </a:cubicBezTo>
                  <a:cubicBezTo>
                    <a:pt x="100" y="460"/>
                    <a:pt x="100" y="460"/>
                    <a:pt x="100" y="460"/>
                  </a:cubicBezTo>
                  <a:cubicBezTo>
                    <a:pt x="104" y="263"/>
                    <a:pt x="263" y="104"/>
                    <a:pt x="460" y="100"/>
                  </a:cubicBezTo>
                  <a:cubicBezTo>
                    <a:pt x="460" y="0"/>
                    <a:pt x="460" y="0"/>
                    <a:pt x="460" y="0"/>
                  </a:cubicBezTo>
                  <a:cubicBezTo>
                    <a:pt x="358" y="2"/>
                    <a:pt x="264" y="36"/>
                    <a:pt x="188" y="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/>
            </p:cNvSpPr>
            <p:nvPr userDrawn="1"/>
          </p:nvSpPr>
          <p:spPr bwMode="auto">
            <a:xfrm>
              <a:off x="2899" y="1639"/>
              <a:ext cx="1090" cy="1090"/>
            </a:xfrm>
            <a:custGeom>
              <a:avLst/>
              <a:gdLst>
                <a:gd name="T0" fmla="*/ 367 w 460"/>
                <a:gd name="T1" fmla="*/ 272 h 460"/>
                <a:gd name="T2" fmla="*/ 460 w 460"/>
                <a:gd name="T3" fmla="*/ 0 h 460"/>
                <a:gd name="T4" fmla="*/ 360 w 460"/>
                <a:gd name="T5" fmla="*/ 0 h 460"/>
                <a:gd name="T6" fmla="*/ 0 w 460"/>
                <a:gd name="T7" fmla="*/ 360 h 460"/>
                <a:gd name="T8" fmla="*/ 0 w 460"/>
                <a:gd name="T9" fmla="*/ 460 h 460"/>
                <a:gd name="T10" fmla="*/ 272 w 460"/>
                <a:gd name="T11" fmla="*/ 367 h 460"/>
                <a:gd name="T12" fmla="*/ 367 w 460"/>
                <a:gd name="T13" fmla="*/ 367 h 460"/>
                <a:gd name="T14" fmla="*/ 367 w 460"/>
                <a:gd name="T15" fmla="*/ 272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0" h="460">
                  <a:moveTo>
                    <a:pt x="367" y="272"/>
                  </a:moveTo>
                  <a:cubicBezTo>
                    <a:pt x="424" y="196"/>
                    <a:pt x="458" y="102"/>
                    <a:pt x="4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56" y="197"/>
                    <a:pt x="197" y="356"/>
                    <a:pt x="0" y="360"/>
                  </a:cubicBezTo>
                  <a:cubicBezTo>
                    <a:pt x="0" y="460"/>
                    <a:pt x="0" y="460"/>
                    <a:pt x="0" y="460"/>
                  </a:cubicBezTo>
                  <a:cubicBezTo>
                    <a:pt x="102" y="458"/>
                    <a:pt x="196" y="424"/>
                    <a:pt x="272" y="367"/>
                  </a:cubicBezTo>
                  <a:cubicBezTo>
                    <a:pt x="367" y="367"/>
                    <a:pt x="367" y="367"/>
                    <a:pt x="367" y="367"/>
                  </a:cubicBezTo>
                  <a:lnTo>
                    <a:pt x="367" y="2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 userDrawn="1"/>
          </p:nvSpPr>
          <p:spPr bwMode="auto">
            <a:xfrm>
              <a:off x="1771" y="1639"/>
              <a:ext cx="1090" cy="1090"/>
            </a:xfrm>
            <a:custGeom>
              <a:avLst/>
              <a:gdLst>
                <a:gd name="T0" fmla="*/ 460 w 460"/>
                <a:gd name="T1" fmla="*/ 360 h 460"/>
                <a:gd name="T2" fmla="*/ 100 w 460"/>
                <a:gd name="T3" fmla="*/ 0 h 460"/>
                <a:gd name="T4" fmla="*/ 0 w 460"/>
                <a:gd name="T5" fmla="*/ 0 h 460"/>
                <a:gd name="T6" fmla="*/ 93 w 460"/>
                <a:gd name="T7" fmla="*/ 272 h 460"/>
                <a:gd name="T8" fmla="*/ 93 w 460"/>
                <a:gd name="T9" fmla="*/ 367 h 460"/>
                <a:gd name="T10" fmla="*/ 188 w 460"/>
                <a:gd name="T11" fmla="*/ 367 h 460"/>
                <a:gd name="T12" fmla="*/ 460 w 460"/>
                <a:gd name="T13" fmla="*/ 460 h 460"/>
                <a:gd name="T14" fmla="*/ 460 w 460"/>
                <a:gd name="T15" fmla="*/ 3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0" h="460">
                  <a:moveTo>
                    <a:pt x="460" y="360"/>
                  </a:moveTo>
                  <a:cubicBezTo>
                    <a:pt x="263" y="356"/>
                    <a:pt x="104" y="197"/>
                    <a:pt x="1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02"/>
                    <a:pt x="36" y="196"/>
                    <a:pt x="93" y="272"/>
                  </a:cubicBezTo>
                  <a:cubicBezTo>
                    <a:pt x="93" y="367"/>
                    <a:pt x="93" y="367"/>
                    <a:pt x="93" y="367"/>
                  </a:cubicBezTo>
                  <a:cubicBezTo>
                    <a:pt x="188" y="367"/>
                    <a:pt x="188" y="367"/>
                    <a:pt x="188" y="367"/>
                  </a:cubicBezTo>
                  <a:cubicBezTo>
                    <a:pt x="264" y="424"/>
                    <a:pt x="358" y="458"/>
                    <a:pt x="460" y="460"/>
                  </a:cubicBezTo>
                  <a:lnTo>
                    <a:pt x="460" y="36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 userDrawn="1"/>
          </p:nvSpPr>
          <p:spPr bwMode="auto">
            <a:xfrm>
              <a:off x="2899" y="511"/>
              <a:ext cx="1090" cy="1090"/>
            </a:xfrm>
            <a:custGeom>
              <a:avLst/>
              <a:gdLst>
                <a:gd name="T0" fmla="*/ 367 w 460"/>
                <a:gd name="T1" fmla="*/ 188 h 460"/>
                <a:gd name="T2" fmla="*/ 367 w 460"/>
                <a:gd name="T3" fmla="*/ 93 h 460"/>
                <a:gd name="T4" fmla="*/ 272 w 460"/>
                <a:gd name="T5" fmla="*/ 93 h 460"/>
                <a:gd name="T6" fmla="*/ 0 w 460"/>
                <a:gd name="T7" fmla="*/ 0 h 460"/>
                <a:gd name="T8" fmla="*/ 0 w 460"/>
                <a:gd name="T9" fmla="*/ 100 h 460"/>
                <a:gd name="T10" fmla="*/ 360 w 460"/>
                <a:gd name="T11" fmla="*/ 460 h 460"/>
                <a:gd name="T12" fmla="*/ 460 w 460"/>
                <a:gd name="T13" fmla="*/ 460 h 460"/>
                <a:gd name="T14" fmla="*/ 367 w 460"/>
                <a:gd name="T15" fmla="*/ 188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0" h="460">
                  <a:moveTo>
                    <a:pt x="367" y="188"/>
                  </a:moveTo>
                  <a:cubicBezTo>
                    <a:pt x="367" y="93"/>
                    <a:pt x="367" y="93"/>
                    <a:pt x="367" y="93"/>
                  </a:cubicBezTo>
                  <a:cubicBezTo>
                    <a:pt x="272" y="93"/>
                    <a:pt x="272" y="93"/>
                    <a:pt x="272" y="93"/>
                  </a:cubicBezTo>
                  <a:cubicBezTo>
                    <a:pt x="196" y="36"/>
                    <a:pt x="102" y="2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197" y="104"/>
                    <a:pt x="356" y="263"/>
                    <a:pt x="360" y="460"/>
                  </a:cubicBezTo>
                  <a:cubicBezTo>
                    <a:pt x="460" y="460"/>
                    <a:pt x="460" y="460"/>
                    <a:pt x="460" y="460"/>
                  </a:cubicBezTo>
                  <a:cubicBezTo>
                    <a:pt x="458" y="358"/>
                    <a:pt x="424" y="264"/>
                    <a:pt x="367" y="1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ext Placeholder 68"/>
          <p:cNvSpPr>
            <a:spLocks noGrp="1"/>
          </p:cNvSpPr>
          <p:nvPr>
            <p:ph type="body" sz="quarter" idx="22" hasCustomPrompt="1"/>
          </p:nvPr>
        </p:nvSpPr>
        <p:spPr>
          <a:xfrm>
            <a:off x="611560" y="1200708"/>
            <a:ext cx="2592288" cy="921384"/>
          </a:xfrm>
        </p:spPr>
        <p:txBody>
          <a:bodyPr anchor="ctr">
            <a:noAutofit/>
          </a:bodyPr>
          <a:lstStyle>
            <a:lvl1pPr marL="0" indent="0" algn="r">
              <a:buNone/>
              <a:defRPr sz="20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text. </a:t>
            </a:r>
          </a:p>
        </p:txBody>
      </p:sp>
      <p:sp>
        <p:nvSpPr>
          <p:cNvPr id="23" name="Text Placeholder 68"/>
          <p:cNvSpPr>
            <a:spLocks noGrp="1"/>
          </p:cNvSpPr>
          <p:nvPr>
            <p:ph type="body" sz="quarter" idx="23" hasCustomPrompt="1"/>
          </p:nvPr>
        </p:nvSpPr>
        <p:spPr>
          <a:xfrm>
            <a:off x="5940152" y="3663951"/>
            <a:ext cx="2592288" cy="921384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text. </a:t>
            </a:r>
          </a:p>
        </p:txBody>
      </p:sp>
      <p:sp>
        <p:nvSpPr>
          <p:cNvPr id="30" name="Text Placeholder 68"/>
          <p:cNvSpPr>
            <a:spLocks noGrp="1"/>
          </p:cNvSpPr>
          <p:nvPr>
            <p:ph type="body" sz="quarter" idx="24" hasCustomPrompt="1"/>
          </p:nvPr>
        </p:nvSpPr>
        <p:spPr>
          <a:xfrm>
            <a:off x="5940152" y="1200708"/>
            <a:ext cx="2592288" cy="921384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text. </a:t>
            </a:r>
          </a:p>
        </p:txBody>
      </p:sp>
      <p:sp>
        <p:nvSpPr>
          <p:cNvPr id="31" name="Text Placeholder 68"/>
          <p:cNvSpPr>
            <a:spLocks noGrp="1"/>
          </p:cNvSpPr>
          <p:nvPr>
            <p:ph type="body" sz="quarter" idx="25" hasCustomPrompt="1"/>
          </p:nvPr>
        </p:nvSpPr>
        <p:spPr>
          <a:xfrm>
            <a:off x="3562350" y="2449209"/>
            <a:ext cx="2019300" cy="93653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Insert 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387281597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4 Step Process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CF679C-547F-4466-B8A9-3FF5A83B539F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21BC842-42E7-4698-A7BD-05AC1B5C2FE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3032178" y="1473019"/>
            <a:ext cx="3079644" cy="3087480"/>
            <a:chOff x="3080523" y="1481722"/>
            <a:chExt cx="3062281" cy="3070073"/>
          </a:xfrm>
        </p:grpSpPr>
        <p:sp>
          <p:nvSpPr>
            <p:cNvPr id="25" name="Freeform 33"/>
            <p:cNvSpPr>
              <a:spLocks/>
            </p:cNvSpPr>
            <p:nvPr userDrawn="1"/>
          </p:nvSpPr>
          <p:spPr bwMode="auto">
            <a:xfrm>
              <a:off x="4607767" y="1481722"/>
              <a:ext cx="1535037" cy="1772841"/>
            </a:xfrm>
            <a:custGeom>
              <a:avLst/>
              <a:gdLst>
                <a:gd name="T0" fmla="*/ 1377 w 1377"/>
                <a:gd name="T1" fmla="*/ 1357 h 1590"/>
                <a:gd name="T2" fmla="*/ 1144 w 1377"/>
                <a:gd name="T3" fmla="*/ 1590 h 1590"/>
                <a:gd name="T4" fmla="*/ 911 w 1377"/>
                <a:gd name="T5" fmla="*/ 1357 h 1590"/>
                <a:gd name="T6" fmla="*/ 0 w 1377"/>
                <a:gd name="T7" fmla="*/ 466 h 1590"/>
                <a:gd name="T8" fmla="*/ 233 w 1377"/>
                <a:gd name="T9" fmla="*/ 233 h 1590"/>
                <a:gd name="T10" fmla="*/ 0 w 1377"/>
                <a:gd name="T11" fmla="*/ 0 h 1590"/>
                <a:gd name="T12" fmla="*/ 973 w 1377"/>
                <a:gd name="T13" fmla="*/ 403 h 1590"/>
                <a:gd name="T14" fmla="*/ 1377 w 1377"/>
                <a:gd name="T15" fmla="*/ 1357 h 1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7" h="1590">
                  <a:moveTo>
                    <a:pt x="1377" y="1357"/>
                  </a:moveTo>
                  <a:cubicBezTo>
                    <a:pt x="1144" y="1590"/>
                    <a:pt x="1144" y="1590"/>
                    <a:pt x="1144" y="1590"/>
                  </a:cubicBezTo>
                  <a:cubicBezTo>
                    <a:pt x="911" y="1357"/>
                    <a:pt x="911" y="1357"/>
                    <a:pt x="911" y="1357"/>
                  </a:cubicBezTo>
                  <a:cubicBezTo>
                    <a:pt x="900" y="863"/>
                    <a:pt x="496" y="466"/>
                    <a:pt x="0" y="466"/>
                  </a:cubicBezTo>
                  <a:cubicBezTo>
                    <a:pt x="233" y="233"/>
                    <a:pt x="233" y="233"/>
                    <a:pt x="233" y="2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68" y="0"/>
                    <a:pt x="713" y="143"/>
                    <a:pt x="973" y="403"/>
                  </a:cubicBezTo>
                  <a:cubicBezTo>
                    <a:pt x="1229" y="658"/>
                    <a:pt x="1371" y="996"/>
                    <a:pt x="1377" y="1357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6" name="Freeform 30"/>
            <p:cNvSpPr>
              <a:spLocks/>
            </p:cNvSpPr>
            <p:nvPr userDrawn="1"/>
          </p:nvSpPr>
          <p:spPr bwMode="auto">
            <a:xfrm>
              <a:off x="4347314" y="2994110"/>
              <a:ext cx="1795490" cy="1557685"/>
            </a:xfrm>
            <a:custGeom>
              <a:avLst/>
              <a:gdLst>
                <a:gd name="T0" fmla="*/ 1610 w 1610"/>
                <a:gd name="T1" fmla="*/ 20 h 1397"/>
                <a:gd name="T2" fmla="*/ 1206 w 1610"/>
                <a:gd name="T3" fmla="*/ 993 h 1397"/>
                <a:gd name="T4" fmla="*/ 233 w 1610"/>
                <a:gd name="T5" fmla="*/ 1397 h 1397"/>
                <a:gd name="T6" fmla="*/ 233 w 1610"/>
                <a:gd name="T7" fmla="*/ 1396 h 1397"/>
                <a:gd name="T8" fmla="*/ 0 w 1610"/>
                <a:gd name="T9" fmla="*/ 1163 h 1397"/>
                <a:gd name="T10" fmla="*/ 233 w 1610"/>
                <a:gd name="T11" fmla="*/ 930 h 1397"/>
                <a:gd name="T12" fmla="*/ 233 w 1610"/>
                <a:gd name="T13" fmla="*/ 931 h 1397"/>
                <a:gd name="T14" fmla="*/ 1144 w 1610"/>
                <a:gd name="T15" fmla="*/ 20 h 1397"/>
                <a:gd name="T16" fmla="*/ 1144 w 1610"/>
                <a:gd name="T17" fmla="*/ 0 h 1397"/>
                <a:gd name="T18" fmla="*/ 1377 w 1610"/>
                <a:gd name="T19" fmla="*/ 233 h 1397"/>
                <a:gd name="T20" fmla="*/ 1610 w 1610"/>
                <a:gd name="T21" fmla="*/ 0 h 1397"/>
                <a:gd name="T22" fmla="*/ 1610 w 1610"/>
                <a:gd name="T23" fmla="*/ 20 h 1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0" h="1397">
                  <a:moveTo>
                    <a:pt x="1610" y="20"/>
                  </a:moveTo>
                  <a:cubicBezTo>
                    <a:pt x="1610" y="387"/>
                    <a:pt x="1466" y="733"/>
                    <a:pt x="1206" y="993"/>
                  </a:cubicBezTo>
                  <a:cubicBezTo>
                    <a:pt x="946" y="1253"/>
                    <a:pt x="601" y="1397"/>
                    <a:pt x="233" y="1397"/>
                  </a:cubicBezTo>
                  <a:cubicBezTo>
                    <a:pt x="233" y="1396"/>
                    <a:pt x="233" y="1396"/>
                    <a:pt x="233" y="1396"/>
                  </a:cubicBezTo>
                  <a:cubicBezTo>
                    <a:pt x="0" y="1163"/>
                    <a:pt x="0" y="1163"/>
                    <a:pt x="0" y="1163"/>
                  </a:cubicBezTo>
                  <a:cubicBezTo>
                    <a:pt x="233" y="930"/>
                    <a:pt x="233" y="930"/>
                    <a:pt x="233" y="930"/>
                  </a:cubicBezTo>
                  <a:cubicBezTo>
                    <a:pt x="233" y="931"/>
                    <a:pt x="233" y="931"/>
                    <a:pt x="233" y="931"/>
                  </a:cubicBezTo>
                  <a:cubicBezTo>
                    <a:pt x="735" y="931"/>
                    <a:pt x="1144" y="522"/>
                    <a:pt x="1144" y="20"/>
                  </a:cubicBezTo>
                  <a:cubicBezTo>
                    <a:pt x="1144" y="13"/>
                    <a:pt x="1144" y="6"/>
                    <a:pt x="1144" y="0"/>
                  </a:cubicBezTo>
                  <a:cubicBezTo>
                    <a:pt x="1377" y="233"/>
                    <a:pt x="1377" y="233"/>
                    <a:pt x="1377" y="233"/>
                  </a:cubicBezTo>
                  <a:cubicBezTo>
                    <a:pt x="1610" y="0"/>
                    <a:pt x="1610" y="0"/>
                    <a:pt x="1610" y="0"/>
                  </a:cubicBezTo>
                  <a:cubicBezTo>
                    <a:pt x="1610" y="6"/>
                    <a:pt x="1610" y="13"/>
                    <a:pt x="1610" y="20"/>
                  </a:cubicBezTo>
                  <a:close/>
                </a:path>
              </a:pathLst>
            </a:custGeom>
            <a:solidFill>
              <a:schemeClr val="accent3"/>
            </a:solidFill>
            <a:ln w="190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3080867" y="1481722"/>
              <a:ext cx="1794232" cy="1512388"/>
            </a:xfrm>
            <a:custGeom>
              <a:avLst/>
              <a:gdLst>
                <a:gd name="T0" fmla="*/ 1610 w 1610"/>
                <a:gd name="T1" fmla="*/ 233 h 1357"/>
                <a:gd name="T2" fmla="*/ 1377 w 1610"/>
                <a:gd name="T3" fmla="*/ 466 h 1357"/>
                <a:gd name="T4" fmla="*/ 466 w 1610"/>
                <a:gd name="T5" fmla="*/ 1357 h 1357"/>
                <a:gd name="T6" fmla="*/ 233 w 1610"/>
                <a:gd name="T7" fmla="*/ 1124 h 1357"/>
                <a:gd name="T8" fmla="*/ 0 w 1610"/>
                <a:gd name="T9" fmla="*/ 1357 h 1357"/>
                <a:gd name="T10" fmla="*/ 403 w 1610"/>
                <a:gd name="T11" fmla="*/ 403 h 1357"/>
                <a:gd name="T12" fmla="*/ 1377 w 1610"/>
                <a:gd name="T13" fmla="*/ 0 h 1357"/>
                <a:gd name="T14" fmla="*/ 1610 w 1610"/>
                <a:gd name="T15" fmla="*/ 233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0" h="1357">
                  <a:moveTo>
                    <a:pt x="1610" y="233"/>
                  </a:moveTo>
                  <a:cubicBezTo>
                    <a:pt x="1377" y="466"/>
                    <a:pt x="1377" y="466"/>
                    <a:pt x="1377" y="466"/>
                  </a:cubicBezTo>
                  <a:cubicBezTo>
                    <a:pt x="881" y="466"/>
                    <a:pt x="476" y="864"/>
                    <a:pt x="466" y="1357"/>
                  </a:cubicBezTo>
                  <a:cubicBezTo>
                    <a:pt x="233" y="1124"/>
                    <a:pt x="233" y="1124"/>
                    <a:pt x="233" y="1124"/>
                  </a:cubicBezTo>
                  <a:cubicBezTo>
                    <a:pt x="0" y="1357"/>
                    <a:pt x="0" y="1357"/>
                    <a:pt x="0" y="1357"/>
                  </a:cubicBezTo>
                  <a:cubicBezTo>
                    <a:pt x="5" y="996"/>
                    <a:pt x="148" y="658"/>
                    <a:pt x="403" y="403"/>
                  </a:cubicBezTo>
                  <a:cubicBezTo>
                    <a:pt x="663" y="143"/>
                    <a:pt x="1009" y="0"/>
                    <a:pt x="1377" y="0"/>
                  </a:cubicBezTo>
                  <a:lnTo>
                    <a:pt x="1610" y="233"/>
                  </a:lnTo>
                  <a:close/>
                </a:path>
              </a:pathLst>
            </a:cu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8" name="Freeform 31"/>
            <p:cNvSpPr>
              <a:spLocks/>
            </p:cNvSpPr>
            <p:nvPr userDrawn="1"/>
          </p:nvSpPr>
          <p:spPr bwMode="auto">
            <a:xfrm>
              <a:off x="3080523" y="2734916"/>
              <a:ext cx="1535037" cy="1816879"/>
            </a:xfrm>
            <a:custGeom>
              <a:avLst/>
              <a:gdLst>
                <a:gd name="T0" fmla="*/ 1377 w 1377"/>
                <a:gd name="T1" fmla="*/ 1629 h 1630"/>
                <a:gd name="T2" fmla="*/ 1377 w 1377"/>
                <a:gd name="T3" fmla="*/ 1630 h 1630"/>
                <a:gd name="T4" fmla="*/ 403 w 1377"/>
                <a:gd name="T5" fmla="*/ 1226 h 1630"/>
                <a:gd name="T6" fmla="*/ 0 w 1377"/>
                <a:gd name="T7" fmla="*/ 253 h 1630"/>
                <a:gd name="T8" fmla="*/ 0 w 1377"/>
                <a:gd name="T9" fmla="*/ 233 h 1630"/>
                <a:gd name="T10" fmla="*/ 233 w 1377"/>
                <a:gd name="T11" fmla="*/ 0 h 1630"/>
                <a:gd name="T12" fmla="*/ 466 w 1377"/>
                <a:gd name="T13" fmla="*/ 233 h 1630"/>
                <a:gd name="T14" fmla="*/ 466 w 1377"/>
                <a:gd name="T15" fmla="*/ 253 h 1630"/>
                <a:gd name="T16" fmla="*/ 1376 w 1377"/>
                <a:gd name="T17" fmla="*/ 1164 h 1630"/>
                <a:gd name="T18" fmla="*/ 1144 w 1377"/>
                <a:gd name="T19" fmla="*/ 1396 h 1630"/>
                <a:gd name="T20" fmla="*/ 1377 w 1377"/>
                <a:gd name="T21" fmla="*/ 1629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7" h="1630">
                  <a:moveTo>
                    <a:pt x="1377" y="1629"/>
                  </a:moveTo>
                  <a:cubicBezTo>
                    <a:pt x="1377" y="1630"/>
                    <a:pt x="1377" y="1630"/>
                    <a:pt x="1377" y="1630"/>
                  </a:cubicBezTo>
                  <a:cubicBezTo>
                    <a:pt x="1009" y="1630"/>
                    <a:pt x="663" y="1486"/>
                    <a:pt x="403" y="1226"/>
                  </a:cubicBezTo>
                  <a:cubicBezTo>
                    <a:pt x="143" y="966"/>
                    <a:pt x="0" y="620"/>
                    <a:pt x="0" y="253"/>
                  </a:cubicBezTo>
                  <a:cubicBezTo>
                    <a:pt x="0" y="246"/>
                    <a:pt x="0" y="239"/>
                    <a:pt x="0" y="233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466" y="233"/>
                    <a:pt x="466" y="233"/>
                    <a:pt x="466" y="233"/>
                  </a:cubicBezTo>
                  <a:cubicBezTo>
                    <a:pt x="466" y="239"/>
                    <a:pt x="466" y="246"/>
                    <a:pt x="466" y="253"/>
                  </a:cubicBezTo>
                  <a:cubicBezTo>
                    <a:pt x="466" y="755"/>
                    <a:pt x="874" y="1163"/>
                    <a:pt x="1376" y="1164"/>
                  </a:cubicBezTo>
                  <a:cubicBezTo>
                    <a:pt x="1144" y="1396"/>
                    <a:pt x="1144" y="1396"/>
                    <a:pt x="1144" y="1396"/>
                  </a:cubicBezTo>
                  <a:lnTo>
                    <a:pt x="1377" y="1629"/>
                  </a:lnTo>
                  <a:close/>
                </a:path>
              </a:pathLst>
            </a:cu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9" name="Text Placeholder 42"/>
          <p:cNvSpPr>
            <a:spLocks noGrp="1"/>
          </p:cNvSpPr>
          <p:nvPr>
            <p:ph type="body" sz="quarter" idx="17" hasCustomPrompt="1"/>
          </p:nvPr>
        </p:nvSpPr>
        <p:spPr>
          <a:xfrm>
            <a:off x="539552" y="1985446"/>
            <a:ext cx="2232248" cy="76584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Insert your desired text here.</a:t>
            </a:r>
          </a:p>
        </p:txBody>
      </p:sp>
      <p:sp>
        <p:nvSpPr>
          <p:cNvPr id="32" name="Text Placeholder 42"/>
          <p:cNvSpPr>
            <a:spLocks noGrp="1"/>
          </p:cNvSpPr>
          <p:nvPr>
            <p:ph type="body" sz="quarter" idx="18" hasCustomPrompt="1"/>
          </p:nvPr>
        </p:nvSpPr>
        <p:spPr>
          <a:xfrm>
            <a:off x="539552" y="1607895"/>
            <a:ext cx="2232248" cy="370767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Your text here</a:t>
            </a:r>
          </a:p>
        </p:txBody>
      </p:sp>
      <p:sp>
        <p:nvSpPr>
          <p:cNvPr id="33" name="Text Placeholder 42"/>
          <p:cNvSpPr>
            <a:spLocks noGrp="1"/>
          </p:cNvSpPr>
          <p:nvPr>
            <p:ph type="body" sz="quarter" idx="19" hasCustomPrompt="1"/>
          </p:nvPr>
        </p:nvSpPr>
        <p:spPr>
          <a:xfrm>
            <a:off x="539552" y="3723878"/>
            <a:ext cx="2232248" cy="76584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Insert your desired text here.</a:t>
            </a:r>
          </a:p>
        </p:txBody>
      </p:sp>
      <p:sp>
        <p:nvSpPr>
          <p:cNvPr id="34" name="Text Placeholder 42"/>
          <p:cNvSpPr>
            <a:spLocks noGrp="1"/>
          </p:cNvSpPr>
          <p:nvPr>
            <p:ph type="body" sz="quarter" idx="20" hasCustomPrompt="1"/>
          </p:nvPr>
        </p:nvSpPr>
        <p:spPr>
          <a:xfrm>
            <a:off x="539552" y="3346327"/>
            <a:ext cx="2232248" cy="370767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Your text here</a:t>
            </a:r>
          </a:p>
        </p:txBody>
      </p:sp>
      <p:sp>
        <p:nvSpPr>
          <p:cNvPr id="35" name="Text Placeholder 42"/>
          <p:cNvSpPr>
            <a:spLocks noGrp="1"/>
          </p:cNvSpPr>
          <p:nvPr>
            <p:ph type="body" sz="quarter" idx="21" hasCustomPrompt="1"/>
          </p:nvPr>
        </p:nvSpPr>
        <p:spPr>
          <a:xfrm>
            <a:off x="6372200" y="1985446"/>
            <a:ext cx="2232248" cy="76584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Insert your desired text here.</a:t>
            </a:r>
          </a:p>
        </p:txBody>
      </p:sp>
      <p:sp>
        <p:nvSpPr>
          <p:cNvPr id="36" name="Text Placeholder 42"/>
          <p:cNvSpPr>
            <a:spLocks noGrp="1"/>
          </p:cNvSpPr>
          <p:nvPr>
            <p:ph type="body" sz="quarter" idx="22" hasCustomPrompt="1"/>
          </p:nvPr>
        </p:nvSpPr>
        <p:spPr>
          <a:xfrm>
            <a:off x="6372200" y="1607895"/>
            <a:ext cx="2232248" cy="370767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Your text here</a:t>
            </a:r>
          </a:p>
        </p:txBody>
      </p:sp>
      <p:sp>
        <p:nvSpPr>
          <p:cNvPr id="37" name="Text Placeholder 42"/>
          <p:cNvSpPr>
            <a:spLocks noGrp="1"/>
          </p:cNvSpPr>
          <p:nvPr>
            <p:ph type="body" sz="quarter" idx="23" hasCustomPrompt="1"/>
          </p:nvPr>
        </p:nvSpPr>
        <p:spPr>
          <a:xfrm>
            <a:off x="6372200" y="3723878"/>
            <a:ext cx="2232248" cy="76584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Insert your desired text here.</a:t>
            </a:r>
          </a:p>
        </p:txBody>
      </p:sp>
      <p:sp>
        <p:nvSpPr>
          <p:cNvPr id="38" name="Text Placeholder 42"/>
          <p:cNvSpPr>
            <a:spLocks noGrp="1"/>
          </p:cNvSpPr>
          <p:nvPr>
            <p:ph type="body" sz="quarter" idx="24" hasCustomPrompt="1"/>
          </p:nvPr>
        </p:nvSpPr>
        <p:spPr>
          <a:xfrm>
            <a:off x="6372200" y="3346327"/>
            <a:ext cx="2232248" cy="370767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831987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inity Loop Diagr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Infinity Loop Diagram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CF679C-547F-4466-B8A9-3FF5A83B539F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21BC842-42E7-4698-A7BD-05AC1B5C2FE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4" name="Group 4"/>
          <p:cNvGrpSpPr>
            <a:grpSpLocks noChangeAspect="1"/>
          </p:cNvGrpSpPr>
          <p:nvPr userDrawn="1"/>
        </p:nvGrpSpPr>
        <p:grpSpPr bwMode="auto">
          <a:xfrm>
            <a:off x="1874808" y="1392203"/>
            <a:ext cx="5394384" cy="3112534"/>
            <a:chOff x="750" y="390"/>
            <a:chExt cx="4260" cy="2458"/>
          </a:xfrm>
          <a:solidFill>
            <a:schemeClr val="accent4"/>
          </a:solidFill>
        </p:grpSpPr>
        <p:sp>
          <p:nvSpPr>
            <p:cNvPr id="25" name="Freeform 5"/>
            <p:cNvSpPr>
              <a:spLocks/>
            </p:cNvSpPr>
            <p:nvPr userDrawn="1"/>
          </p:nvSpPr>
          <p:spPr bwMode="auto">
            <a:xfrm>
              <a:off x="750" y="651"/>
              <a:ext cx="679" cy="929"/>
            </a:xfrm>
            <a:custGeom>
              <a:avLst/>
              <a:gdLst>
                <a:gd name="T0" fmla="*/ 287 w 287"/>
                <a:gd name="T1" fmla="*/ 107 h 392"/>
                <a:gd name="T2" fmla="*/ 124 w 287"/>
                <a:gd name="T3" fmla="*/ 392 h 392"/>
                <a:gd name="T4" fmla="*/ 0 w 287"/>
                <a:gd name="T5" fmla="*/ 392 h 392"/>
                <a:gd name="T6" fmla="*/ 141 w 287"/>
                <a:gd name="T7" fmla="*/ 67 h 392"/>
                <a:gd name="T8" fmla="*/ 225 w 287"/>
                <a:gd name="T9" fmla="*/ 0 h 392"/>
                <a:gd name="T10" fmla="*/ 287 w 287"/>
                <a:gd name="T11" fmla="*/ 10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392">
                  <a:moveTo>
                    <a:pt x="287" y="107"/>
                  </a:moveTo>
                  <a:cubicBezTo>
                    <a:pt x="193" y="168"/>
                    <a:pt x="129" y="272"/>
                    <a:pt x="124" y="392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4" y="269"/>
                    <a:pt x="54" y="154"/>
                    <a:pt x="141" y="67"/>
                  </a:cubicBezTo>
                  <a:cubicBezTo>
                    <a:pt x="167" y="41"/>
                    <a:pt x="195" y="19"/>
                    <a:pt x="225" y="0"/>
                  </a:cubicBezTo>
                  <a:lnTo>
                    <a:pt x="287" y="10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"/>
            <p:cNvSpPr>
              <a:spLocks/>
            </p:cNvSpPr>
            <p:nvPr userDrawn="1"/>
          </p:nvSpPr>
          <p:spPr bwMode="auto">
            <a:xfrm>
              <a:off x="1344" y="475"/>
              <a:ext cx="1089" cy="391"/>
            </a:xfrm>
            <a:custGeom>
              <a:avLst/>
              <a:gdLst>
                <a:gd name="T0" fmla="*/ 460 w 460"/>
                <a:gd name="T1" fmla="*/ 58 h 165"/>
                <a:gd name="T2" fmla="*/ 397 w 460"/>
                <a:gd name="T3" fmla="*/ 165 h 165"/>
                <a:gd name="T4" fmla="*/ 230 w 460"/>
                <a:gd name="T5" fmla="*/ 124 h 165"/>
                <a:gd name="T6" fmla="*/ 63 w 460"/>
                <a:gd name="T7" fmla="*/ 165 h 165"/>
                <a:gd name="T8" fmla="*/ 0 w 460"/>
                <a:gd name="T9" fmla="*/ 58 h 165"/>
                <a:gd name="T10" fmla="*/ 230 w 460"/>
                <a:gd name="T11" fmla="*/ 0 h 165"/>
                <a:gd name="T12" fmla="*/ 460 w 460"/>
                <a:gd name="T13" fmla="*/ 58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0" h="165">
                  <a:moveTo>
                    <a:pt x="460" y="58"/>
                  </a:moveTo>
                  <a:cubicBezTo>
                    <a:pt x="397" y="165"/>
                    <a:pt x="397" y="165"/>
                    <a:pt x="397" y="165"/>
                  </a:cubicBezTo>
                  <a:cubicBezTo>
                    <a:pt x="348" y="139"/>
                    <a:pt x="291" y="124"/>
                    <a:pt x="230" y="124"/>
                  </a:cubicBezTo>
                  <a:cubicBezTo>
                    <a:pt x="170" y="124"/>
                    <a:pt x="113" y="139"/>
                    <a:pt x="63" y="16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70" y="20"/>
                    <a:pt x="149" y="0"/>
                    <a:pt x="230" y="0"/>
                  </a:cubicBezTo>
                  <a:cubicBezTo>
                    <a:pt x="312" y="0"/>
                    <a:pt x="390" y="20"/>
                    <a:pt x="460" y="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"/>
            <p:cNvSpPr>
              <a:spLocks/>
            </p:cNvSpPr>
            <p:nvPr userDrawn="1"/>
          </p:nvSpPr>
          <p:spPr bwMode="auto">
            <a:xfrm>
              <a:off x="2348" y="651"/>
              <a:ext cx="679" cy="929"/>
            </a:xfrm>
            <a:custGeom>
              <a:avLst/>
              <a:gdLst>
                <a:gd name="T0" fmla="*/ 287 w 287"/>
                <a:gd name="T1" fmla="*/ 392 h 392"/>
                <a:gd name="T2" fmla="*/ 163 w 287"/>
                <a:gd name="T3" fmla="*/ 392 h 392"/>
                <a:gd name="T4" fmla="*/ 0 w 287"/>
                <a:gd name="T5" fmla="*/ 107 h 392"/>
                <a:gd name="T6" fmla="*/ 63 w 287"/>
                <a:gd name="T7" fmla="*/ 0 h 392"/>
                <a:gd name="T8" fmla="*/ 146 w 287"/>
                <a:gd name="T9" fmla="*/ 67 h 392"/>
                <a:gd name="T10" fmla="*/ 287 w 287"/>
                <a:gd name="T11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392">
                  <a:moveTo>
                    <a:pt x="287" y="392"/>
                  </a:moveTo>
                  <a:cubicBezTo>
                    <a:pt x="163" y="392"/>
                    <a:pt x="163" y="392"/>
                    <a:pt x="163" y="392"/>
                  </a:cubicBezTo>
                  <a:cubicBezTo>
                    <a:pt x="158" y="272"/>
                    <a:pt x="94" y="168"/>
                    <a:pt x="0" y="107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93" y="19"/>
                    <a:pt x="121" y="41"/>
                    <a:pt x="146" y="67"/>
                  </a:cubicBezTo>
                  <a:cubicBezTo>
                    <a:pt x="234" y="154"/>
                    <a:pt x="283" y="269"/>
                    <a:pt x="287" y="3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8"/>
            <p:cNvSpPr>
              <a:spLocks/>
            </p:cNvSpPr>
            <p:nvPr userDrawn="1"/>
          </p:nvSpPr>
          <p:spPr bwMode="auto">
            <a:xfrm>
              <a:off x="1344" y="2253"/>
              <a:ext cx="1233" cy="595"/>
            </a:xfrm>
            <a:custGeom>
              <a:avLst/>
              <a:gdLst>
                <a:gd name="T0" fmla="*/ 412 w 521"/>
                <a:gd name="T1" fmla="*/ 219 h 251"/>
                <a:gd name="T2" fmla="*/ 416 w 521"/>
                <a:gd name="T3" fmla="*/ 173 h 251"/>
                <a:gd name="T4" fmla="*/ 230 w 521"/>
                <a:gd name="T5" fmla="*/ 210 h 251"/>
                <a:gd name="T6" fmla="*/ 0 w 521"/>
                <a:gd name="T7" fmla="*/ 152 h 251"/>
                <a:gd name="T8" fmla="*/ 63 w 521"/>
                <a:gd name="T9" fmla="*/ 45 h 251"/>
                <a:gd name="T10" fmla="*/ 230 w 521"/>
                <a:gd name="T11" fmla="*/ 86 h 251"/>
                <a:gd name="T12" fmla="*/ 375 w 521"/>
                <a:gd name="T13" fmla="*/ 55 h 251"/>
                <a:gd name="T14" fmla="*/ 355 w 521"/>
                <a:gd name="T15" fmla="*/ 33 h 251"/>
                <a:gd name="T16" fmla="*/ 346 w 521"/>
                <a:gd name="T17" fmla="*/ 24 h 251"/>
                <a:gd name="T18" fmla="*/ 324 w 521"/>
                <a:gd name="T19" fmla="*/ 0 h 251"/>
                <a:gd name="T20" fmla="*/ 521 w 521"/>
                <a:gd name="T21" fmla="*/ 73 h 251"/>
                <a:gd name="T22" fmla="*/ 409 w 521"/>
                <a:gd name="T23" fmla="*/ 251 h 251"/>
                <a:gd name="T24" fmla="*/ 412 w 521"/>
                <a:gd name="T25" fmla="*/ 219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1" h="251">
                  <a:moveTo>
                    <a:pt x="412" y="219"/>
                  </a:moveTo>
                  <a:cubicBezTo>
                    <a:pt x="416" y="173"/>
                    <a:pt x="416" y="173"/>
                    <a:pt x="416" y="173"/>
                  </a:cubicBezTo>
                  <a:cubicBezTo>
                    <a:pt x="358" y="197"/>
                    <a:pt x="295" y="210"/>
                    <a:pt x="230" y="210"/>
                  </a:cubicBezTo>
                  <a:cubicBezTo>
                    <a:pt x="149" y="210"/>
                    <a:pt x="70" y="190"/>
                    <a:pt x="0" y="152"/>
                  </a:cubicBezTo>
                  <a:cubicBezTo>
                    <a:pt x="63" y="45"/>
                    <a:pt x="63" y="45"/>
                    <a:pt x="63" y="45"/>
                  </a:cubicBezTo>
                  <a:cubicBezTo>
                    <a:pt x="113" y="71"/>
                    <a:pt x="170" y="86"/>
                    <a:pt x="230" y="86"/>
                  </a:cubicBezTo>
                  <a:cubicBezTo>
                    <a:pt x="282" y="86"/>
                    <a:pt x="331" y="75"/>
                    <a:pt x="375" y="55"/>
                  </a:cubicBezTo>
                  <a:cubicBezTo>
                    <a:pt x="355" y="33"/>
                    <a:pt x="355" y="33"/>
                    <a:pt x="355" y="33"/>
                  </a:cubicBezTo>
                  <a:cubicBezTo>
                    <a:pt x="346" y="24"/>
                    <a:pt x="346" y="24"/>
                    <a:pt x="346" y="24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521" y="73"/>
                    <a:pt x="521" y="73"/>
                    <a:pt x="521" y="73"/>
                  </a:cubicBezTo>
                  <a:cubicBezTo>
                    <a:pt x="409" y="251"/>
                    <a:pt x="409" y="251"/>
                    <a:pt x="409" y="251"/>
                  </a:cubicBezTo>
                  <a:lnTo>
                    <a:pt x="412" y="2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9"/>
            <p:cNvSpPr>
              <a:spLocks/>
            </p:cNvSpPr>
            <p:nvPr userDrawn="1"/>
          </p:nvSpPr>
          <p:spPr bwMode="auto">
            <a:xfrm>
              <a:off x="750" y="1653"/>
              <a:ext cx="679" cy="927"/>
            </a:xfrm>
            <a:custGeom>
              <a:avLst/>
              <a:gdLst>
                <a:gd name="T0" fmla="*/ 0 w 287"/>
                <a:gd name="T1" fmla="*/ 0 h 391"/>
                <a:gd name="T2" fmla="*/ 124 w 287"/>
                <a:gd name="T3" fmla="*/ 0 h 391"/>
                <a:gd name="T4" fmla="*/ 287 w 287"/>
                <a:gd name="T5" fmla="*/ 284 h 391"/>
                <a:gd name="T6" fmla="*/ 225 w 287"/>
                <a:gd name="T7" fmla="*/ 391 h 391"/>
                <a:gd name="T8" fmla="*/ 141 w 287"/>
                <a:gd name="T9" fmla="*/ 324 h 391"/>
                <a:gd name="T10" fmla="*/ 0 w 287"/>
                <a:gd name="T11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391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9" y="119"/>
                    <a:pt x="193" y="223"/>
                    <a:pt x="287" y="284"/>
                  </a:cubicBezTo>
                  <a:cubicBezTo>
                    <a:pt x="225" y="391"/>
                    <a:pt x="225" y="391"/>
                    <a:pt x="225" y="391"/>
                  </a:cubicBezTo>
                  <a:cubicBezTo>
                    <a:pt x="195" y="372"/>
                    <a:pt x="167" y="350"/>
                    <a:pt x="141" y="324"/>
                  </a:cubicBezTo>
                  <a:cubicBezTo>
                    <a:pt x="54" y="237"/>
                    <a:pt x="4" y="12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0"/>
            <p:cNvSpPr>
              <a:spLocks/>
            </p:cNvSpPr>
            <p:nvPr userDrawn="1"/>
          </p:nvSpPr>
          <p:spPr bwMode="auto">
            <a:xfrm>
              <a:off x="3171" y="390"/>
              <a:ext cx="1245" cy="595"/>
            </a:xfrm>
            <a:custGeom>
              <a:avLst/>
              <a:gdLst>
                <a:gd name="T0" fmla="*/ 526 w 526"/>
                <a:gd name="T1" fmla="*/ 94 h 251"/>
                <a:gd name="T2" fmla="*/ 463 w 526"/>
                <a:gd name="T3" fmla="*/ 201 h 251"/>
                <a:gd name="T4" fmla="*/ 296 w 526"/>
                <a:gd name="T5" fmla="*/ 160 h 251"/>
                <a:gd name="T6" fmla="*/ 144 w 526"/>
                <a:gd name="T7" fmla="*/ 194 h 251"/>
                <a:gd name="T8" fmla="*/ 166 w 526"/>
                <a:gd name="T9" fmla="*/ 218 h 251"/>
                <a:gd name="T10" fmla="*/ 175 w 526"/>
                <a:gd name="T11" fmla="*/ 228 h 251"/>
                <a:gd name="T12" fmla="*/ 197 w 526"/>
                <a:gd name="T13" fmla="*/ 251 h 251"/>
                <a:gd name="T14" fmla="*/ 0 w 526"/>
                <a:gd name="T15" fmla="*/ 178 h 251"/>
                <a:gd name="T16" fmla="*/ 112 w 526"/>
                <a:gd name="T17" fmla="*/ 0 h 251"/>
                <a:gd name="T18" fmla="*/ 109 w 526"/>
                <a:gd name="T19" fmla="*/ 32 h 251"/>
                <a:gd name="T20" fmla="*/ 105 w 526"/>
                <a:gd name="T21" fmla="*/ 75 h 251"/>
                <a:gd name="T22" fmla="*/ 296 w 526"/>
                <a:gd name="T23" fmla="*/ 36 h 251"/>
                <a:gd name="T24" fmla="*/ 526 w 526"/>
                <a:gd name="T25" fmla="*/ 94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6" h="251">
                  <a:moveTo>
                    <a:pt x="526" y="94"/>
                  </a:moveTo>
                  <a:cubicBezTo>
                    <a:pt x="463" y="201"/>
                    <a:pt x="463" y="201"/>
                    <a:pt x="463" y="201"/>
                  </a:cubicBezTo>
                  <a:cubicBezTo>
                    <a:pt x="413" y="175"/>
                    <a:pt x="357" y="160"/>
                    <a:pt x="296" y="160"/>
                  </a:cubicBezTo>
                  <a:cubicBezTo>
                    <a:pt x="242" y="160"/>
                    <a:pt x="190" y="172"/>
                    <a:pt x="144" y="194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75" y="228"/>
                    <a:pt x="175" y="228"/>
                    <a:pt x="175" y="228"/>
                  </a:cubicBezTo>
                  <a:cubicBezTo>
                    <a:pt x="197" y="251"/>
                    <a:pt x="197" y="251"/>
                    <a:pt x="197" y="251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5" y="75"/>
                    <a:pt x="105" y="75"/>
                    <a:pt x="105" y="75"/>
                  </a:cubicBezTo>
                  <a:cubicBezTo>
                    <a:pt x="165" y="50"/>
                    <a:pt x="229" y="36"/>
                    <a:pt x="296" y="36"/>
                  </a:cubicBezTo>
                  <a:cubicBezTo>
                    <a:pt x="378" y="36"/>
                    <a:pt x="456" y="56"/>
                    <a:pt x="526" y="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1"/>
            <p:cNvSpPr>
              <a:spLocks/>
            </p:cNvSpPr>
            <p:nvPr userDrawn="1"/>
          </p:nvSpPr>
          <p:spPr bwMode="auto">
            <a:xfrm>
              <a:off x="4331" y="651"/>
              <a:ext cx="679" cy="929"/>
            </a:xfrm>
            <a:custGeom>
              <a:avLst/>
              <a:gdLst>
                <a:gd name="T0" fmla="*/ 287 w 287"/>
                <a:gd name="T1" fmla="*/ 392 h 392"/>
                <a:gd name="T2" fmla="*/ 163 w 287"/>
                <a:gd name="T3" fmla="*/ 392 h 392"/>
                <a:gd name="T4" fmla="*/ 0 w 287"/>
                <a:gd name="T5" fmla="*/ 107 h 392"/>
                <a:gd name="T6" fmla="*/ 63 w 287"/>
                <a:gd name="T7" fmla="*/ 0 h 392"/>
                <a:gd name="T8" fmla="*/ 146 w 287"/>
                <a:gd name="T9" fmla="*/ 67 h 392"/>
                <a:gd name="T10" fmla="*/ 287 w 287"/>
                <a:gd name="T11" fmla="*/ 39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392">
                  <a:moveTo>
                    <a:pt x="287" y="392"/>
                  </a:moveTo>
                  <a:cubicBezTo>
                    <a:pt x="163" y="392"/>
                    <a:pt x="163" y="392"/>
                    <a:pt x="163" y="392"/>
                  </a:cubicBezTo>
                  <a:cubicBezTo>
                    <a:pt x="158" y="272"/>
                    <a:pt x="94" y="168"/>
                    <a:pt x="0" y="107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93" y="19"/>
                    <a:pt x="121" y="41"/>
                    <a:pt x="146" y="67"/>
                  </a:cubicBezTo>
                  <a:cubicBezTo>
                    <a:pt x="234" y="154"/>
                    <a:pt x="283" y="269"/>
                    <a:pt x="287" y="3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2"/>
            <p:cNvSpPr>
              <a:spLocks/>
            </p:cNvSpPr>
            <p:nvPr userDrawn="1"/>
          </p:nvSpPr>
          <p:spPr bwMode="auto">
            <a:xfrm>
              <a:off x="4331" y="1653"/>
              <a:ext cx="679" cy="927"/>
            </a:xfrm>
            <a:custGeom>
              <a:avLst/>
              <a:gdLst>
                <a:gd name="T0" fmla="*/ 0 w 287"/>
                <a:gd name="T1" fmla="*/ 284 h 391"/>
                <a:gd name="T2" fmla="*/ 163 w 287"/>
                <a:gd name="T3" fmla="*/ 0 h 391"/>
                <a:gd name="T4" fmla="*/ 287 w 287"/>
                <a:gd name="T5" fmla="*/ 0 h 391"/>
                <a:gd name="T6" fmla="*/ 146 w 287"/>
                <a:gd name="T7" fmla="*/ 324 h 391"/>
                <a:gd name="T8" fmla="*/ 63 w 287"/>
                <a:gd name="T9" fmla="*/ 391 h 391"/>
                <a:gd name="T10" fmla="*/ 0 w 287"/>
                <a:gd name="T11" fmla="*/ 284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391">
                  <a:moveTo>
                    <a:pt x="0" y="284"/>
                  </a:moveTo>
                  <a:cubicBezTo>
                    <a:pt x="94" y="223"/>
                    <a:pt x="158" y="119"/>
                    <a:pt x="163" y="0"/>
                  </a:cubicBezTo>
                  <a:cubicBezTo>
                    <a:pt x="287" y="0"/>
                    <a:pt x="287" y="0"/>
                    <a:pt x="287" y="0"/>
                  </a:cubicBezTo>
                  <a:cubicBezTo>
                    <a:pt x="283" y="122"/>
                    <a:pt x="234" y="237"/>
                    <a:pt x="146" y="324"/>
                  </a:cubicBezTo>
                  <a:cubicBezTo>
                    <a:pt x="121" y="350"/>
                    <a:pt x="93" y="372"/>
                    <a:pt x="63" y="391"/>
                  </a:cubicBezTo>
                  <a:lnTo>
                    <a:pt x="0" y="28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3"/>
            <p:cNvSpPr>
              <a:spLocks/>
            </p:cNvSpPr>
            <p:nvPr userDrawn="1"/>
          </p:nvSpPr>
          <p:spPr bwMode="auto">
            <a:xfrm>
              <a:off x="3327" y="2364"/>
              <a:ext cx="1089" cy="391"/>
            </a:xfrm>
            <a:custGeom>
              <a:avLst/>
              <a:gdLst>
                <a:gd name="T0" fmla="*/ 0 w 460"/>
                <a:gd name="T1" fmla="*/ 107 h 165"/>
                <a:gd name="T2" fmla="*/ 63 w 460"/>
                <a:gd name="T3" fmla="*/ 0 h 165"/>
                <a:gd name="T4" fmla="*/ 230 w 460"/>
                <a:gd name="T5" fmla="*/ 42 h 165"/>
                <a:gd name="T6" fmla="*/ 397 w 460"/>
                <a:gd name="T7" fmla="*/ 0 h 165"/>
                <a:gd name="T8" fmla="*/ 460 w 460"/>
                <a:gd name="T9" fmla="*/ 107 h 165"/>
                <a:gd name="T10" fmla="*/ 230 w 460"/>
                <a:gd name="T11" fmla="*/ 165 h 165"/>
                <a:gd name="T12" fmla="*/ 0 w 460"/>
                <a:gd name="T13" fmla="*/ 107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0" h="165">
                  <a:moveTo>
                    <a:pt x="0" y="107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113" y="26"/>
                    <a:pt x="170" y="42"/>
                    <a:pt x="230" y="42"/>
                  </a:cubicBezTo>
                  <a:cubicBezTo>
                    <a:pt x="291" y="42"/>
                    <a:pt x="347" y="26"/>
                    <a:pt x="397" y="0"/>
                  </a:cubicBezTo>
                  <a:cubicBezTo>
                    <a:pt x="460" y="107"/>
                    <a:pt x="460" y="107"/>
                    <a:pt x="460" y="107"/>
                  </a:cubicBezTo>
                  <a:cubicBezTo>
                    <a:pt x="390" y="145"/>
                    <a:pt x="312" y="165"/>
                    <a:pt x="230" y="165"/>
                  </a:cubicBezTo>
                  <a:cubicBezTo>
                    <a:pt x="148" y="165"/>
                    <a:pt x="70" y="145"/>
                    <a:pt x="0" y="1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4"/>
            <p:cNvSpPr>
              <a:spLocks/>
            </p:cNvSpPr>
            <p:nvPr userDrawn="1"/>
          </p:nvSpPr>
          <p:spPr bwMode="auto">
            <a:xfrm>
              <a:off x="2733" y="1653"/>
              <a:ext cx="680" cy="927"/>
            </a:xfrm>
            <a:custGeom>
              <a:avLst/>
              <a:gdLst>
                <a:gd name="T0" fmla="*/ 0 w 287"/>
                <a:gd name="T1" fmla="*/ 0 h 391"/>
                <a:gd name="T2" fmla="*/ 124 w 287"/>
                <a:gd name="T3" fmla="*/ 0 h 391"/>
                <a:gd name="T4" fmla="*/ 287 w 287"/>
                <a:gd name="T5" fmla="*/ 284 h 391"/>
                <a:gd name="T6" fmla="*/ 224 w 287"/>
                <a:gd name="T7" fmla="*/ 391 h 391"/>
                <a:gd name="T8" fmla="*/ 141 w 287"/>
                <a:gd name="T9" fmla="*/ 324 h 391"/>
                <a:gd name="T10" fmla="*/ 0 w 287"/>
                <a:gd name="T11" fmla="*/ 0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7" h="391">
                  <a:moveTo>
                    <a:pt x="0" y="0"/>
                  </a:moveTo>
                  <a:cubicBezTo>
                    <a:pt x="124" y="0"/>
                    <a:pt x="124" y="0"/>
                    <a:pt x="124" y="0"/>
                  </a:cubicBezTo>
                  <a:cubicBezTo>
                    <a:pt x="129" y="119"/>
                    <a:pt x="193" y="223"/>
                    <a:pt x="287" y="284"/>
                  </a:cubicBezTo>
                  <a:cubicBezTo>
                    <a:pt x="224" y="391"/>
                    <a:pt x="224" y="391"/>
                    <a:pt x="224" y="391"/>
                  </a:cubicBezTo>
                  <a:cubicBezTo>
                    <a:pt x="195" y="372"/>
                    <a:pt x="167" y="350"/>
                    <a:pt x="141" y="324"/>
                  </a:cubicBezTo>
                  <a:cubicBezTo>
                    <a:pt x="54" y="237"/>
                    <a:pt x="4" y="12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7" name="Text Placeholder 68"/>
          <p:cNvSpPr>
            <a:spLocks noGrp="1"/>
          </p:cNvSpPr>
          <p:nvPr>
            <p:ph type="body" sz="quarter" idx="25" hasCustomPrompt="1"/>
          </p:nvPr>
        </p:nvSpPr>
        <p:spPr>
          <a:xfrm>
            <a:off x="2304712" y="2449208"/>
            <a:ext cx="2019300" cy="986637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Insert your desired text here.</a:t>
            </a:r>
          </a:p>
        </p:txBody>
      </p:sp>
      <p:sp>
        <p:nvSpPr>
          <p:cNvPr id="38" name="Text Placeholder 68"/>
          <p:cNvSpPr>
            <a:spLocks noGrp="1"/>
          </p:cNvSpPr>
          <p:nvPr>
            <p:ph type="body" sz="quarter" idx="26" hasCustomPrompt="1"/>
          </p:nvPr>
        </p:nvSpPr>
        <p:spPr>
          <a:xfrm>
            <a:off x="4819987" y="2449208"/>
            <a:ext cx="2019300" cy="986637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Insert 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3190944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 userDrawn="1"/>
        </p:nvSpPr>
        <p:spPr>
          <a:xfrm>
            <a:off x="0" y="4587974"/>
            <a:ext cx="9144000" cy="57606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chemeClr val="accent3"/>
              </a:gs>
              <a:gs pos="3300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Timeline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CF679C-547F-4466-B8A9-3FF5A83B539F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21BC842-42E7-4698-A7BD-05AC1B5C2F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5" name="Oval 70"/>
          <p:cNvSpPr>
            <a:spLocks noChangeArrowheads="1"/>
          </p:cNvSpPr>
          <p:nvPr userDrawn="1"/>
        </p:nvSpPr>
        <p:spPr bwMode="auto">
          <a:xfrm>
            <a:off x="1119188" y="2787650"/>
            <a:ext cx="320675" cy="320675"/>
          </a:xfrm>
          <a:prstGeom prst="ellipse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Oval 71"/>
          <p:cNvSpPr>
            <a:spLocks noChangeArrowheads="1"/>
          </p:cNvSpPr>
          <p:nvPr userDrawn="1"/>
        </p:nvSpPr>
        <p:spPr bwMode="auto">
          <a:xfrm>
            <a:off x="1169988" y="2838450"/>
            <a:ext cx="219075" cy="219075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2"/>
          <p:cNvSpPr>
            <a:spLocks/>
          </p:cNvSpPr>
          <p:nvPr userDrawn="1"/>
        </p:nvSpPr>
        <p:spPr bwMode="auto">
          <a:xfrm>
            <a:off x="1163638" y="2832100"/>
            <a:ext cx="231775" cy="231775"/>
          </a:xfrm>
          <a:custGeom>
            <a:avLst/>
            <a:gdLst>
              <a:gd name="T0" fmla="*/ 246 w 252"/>
              <a:gd name="T1" fmla="*/ 126 h 252"/>
              <a:gd name="T2" fmla="*/ 240 w 252"/>
              <a:gd name="T3" fmla="*/ 126 h 252"/>
              <a:gd name="T4" fmla="*/ 207 w 252"/>
              <a:gd name="T5" fmla="*/ 207 h 252"/>
              <a:gd name="T6" fmla="*/ 126 w 252"/>
              <a:gd name="T7" fmla="*/ 240 h 252"/>
              <a:gd name="T8" fmla="*/ 45 w 252"/>
              <a:gd name="T9" fmla="*/ 207 h 252"/>
              <a:gd name="T10" fmla="*/ 12 w 252"/>
              <a:gd name="T11" fmla="*/ 126 h 252"/>
              <a:gd name="T12" fmla="*/ 45 w 252"/>
              <a:gd name="T13" fmla="*/ 45 h 252"/>
              <a:gd name="T14" fmla="*/ 126 w 252"/>
              <a:gd name="T15" fmla="*/ 12 h 252"/>
              <a:gd name="T16" fmla="*/ 207 w 252"/>
              <a:gd name="T17" fmla="*/ 45 h 252"/>
              <a:gd name="T18" fmla="*/ 240 w 252"/>
              <a:gd name="T19" fmla="*/ 126 h 252"/>
              <a:gd name="T20" fmla="*/ 246 w 252"/>
              <a:gd name="T21" fmla="*/ 126 h 252"/>
              <a:gd name="T22" fmla="*/ 252 w 252"/>
              <a:gd name="T23" fmla="*/ 126 h 252"/>
              <a:gd name="T24" fmla="*/ 126 w 252"/>
              <a:gd name="T25" fmla="*/ 0 h 252"/>
              <a:gd name="T26" fmla="*/ 0 w 252"/>
              <a:gd name="T27" fmla="*/ 126 h 252"/>
              <a:gd name="T28" fmla="*/ 126 w 252"/>
              <a:gd name="T29" fmla="*/ 252 h 252"/>
              <a:gd name="T30" fmla="*/ 252 w 252"/>
              <a:gd name="T31" fmla="*/ 126 h 252"/>
              <a:gd name="T32" fmla="*/ 246 w 252"/>
              <a:gd name="T33" fmla="*/ 12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52" h="252">
                <a:moveTo>
                  <a:pt x="246" y="126"/>
                </a:moveTo>
                <a:cubicBezTo>
                  <a:pt x="240" y="126"/>
                  <a:pt x="240" y="126"/>
                  <a:pt x="240" y="126"/>
                </a:cubicBezTo>
                <a:cubicBezTo>
                  <a:pt x="240" y="158"/>
                  <a:pt x="227" y="186"/>
                  <a:pt x="207" y="207"/>
                </a:cubicBezTo>
                <a:cubicBezTo>
                  <a:pt x="186" y="227"/>
                  <a:pt x="157" y="240"/>
                  <a:pt x="126" y="240"/>
                </a:cubicBezTo>
                <a:cubicBezTo>
                  <a:pt x="95" y="240"/>
                  <a:pt x="66" y="227"/>
                  <a:pt x="45" y="207"/>
                </a:cubicBezTo>
                <a:cubicBezTo>
                  <a:pt x="25" y="186"/>
                  <a:pt x="12" y="158"/>
                  <a:pt x="12" y="126"/>
                </a:cubicBezTo>
                <a:cubicBezTo>
                  <a:pt x="12" y="95"/>
                  <a:pt x="25" y="66"/>
                  <a:pt x="45" y="45"/>
                </a:cubicBezTo>
                <a:cubicBezTo>
                  <a:pt x="66" y="25"/>
                  <a:pt x="95" y="12"/>
                  <a:pt x="126" y="12"/>
                </a:cubicBezTo>
                <a:cubicBezTo>
                  <a:pt x="157" y="12"/>
                  <a:pt x="186" y="25"/>
                  <a:pt x="207" y="45"/>
                </a:cubicBezTo>
                <a:cubicBezTo>
                  <a:pt x="227" y="66"/>
                  <a:pt x="240" y="95"/>
                  <a:pt x="240" y="126"/>
                </a:cubicBezTo>
                <a:cubicBezTo>
                  <a:pt x="246" y="126"/>
                  <a:pt x="246" y="126"/>
                  <a:pt x="246" y="126"/>
                </a:cubicBezTo>
                <a:cubicBezTo>
                  <a:pt x="252" y="126"/>
                  <a:pt x="252" y="126"/>
                  <a:pt x="252" y="126"/>
                </a:cubicBezTo>
                <a:cubicBezTo>
                  <a:pt x="252" y="56"/>
                  <a:pt x="196" y="0"/>
                  <a:pt x="126" y="0"/>
                </a:cubicBezTo>
                <a:cubicBezTo>
                  <a:pt x="56" y="0"/>
                  <a:pt x="0" y="56"/>
                  <a:pt x="0" y="126"/>
                </a:cubicBezTo>
                <a:cubicBezTo>
                  <a:pt x="0" y="196"/>
                  <a:pt x="56" y="252"/>
                  <a:pt x="126" y="252"/>
                </a:cubicBezTo>
                <a:cubicBezTo>
                  <a:pt x="196" y="252"/>
                  <a:pt x="252" y="196"/>
                  <a:pt x="252" y="126"/>
                </a:cubicBezTo>
                <a:lnTo>
                  <a:pt x="246" y="1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Oval 73"/>
          <p:cNvSpPr>
            <a:spLocks noChangeArrowheads="1"/>
          </p:cNvSpPr>
          <p:nvPr userDrawn="1"/>
        </p:nvSpPr>
        <p:spPr bwMode="auto">
          <a:xfrm>
            <a:off x="2760663" y="2787650"/>
            <a:ext cx="322263" cy="320675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74"/>
          <p:cNvSpPr>
            <a:spLocks noChangeArrowheads="1"/>
          </p:cNvSpPr>
          <p:nvPr userDrawn="1"/>
        </p:nvSpPr>
        <p:spPr bwMode="auto">
          <a:xfrm>
            <a:off x="2811463" y="2838450"/>
            <a:ext cx="219075" cy="2190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75"/>
          <p:cNvSpPr>
            <a:spLocks/>
          </p:cNvSpPr>
          <p:nvPr userDrawn="1"/>
        </p:nvSpPr>
        <p:spPr bwMode="auto">
          <a:xfrm>
            <a:off x="2806700" y="2832100"/>
            <a:ext cx="230188" cy="231775"/>
          </a:xfrm>
          <a:custGeom>
            <a:avLst/>
            <a:gdLst>
              <a:gd name="T0" fmla="*/ 246 w 252"/>
              <a:gd name="T1" fmla="*/ 126 h 252"/>
              <a:gd name="T2" fmla="*/ 240 w 252"/>
              <a:gd name="T3" fmla="*/ 126 h 252"/>
              <a:gd name="T4" fmla="*/ 207 w 252"/>
              <a:gd name="T5" fmla="*/ 207 h 252"/>
              <a:gd name="T6" fmla="*/ 126 w 252"/>
              <a:gd name="T7" fmla="*/ 240 h 252"/>
              <a:gd name="T8" fmla="*/ 45 w 252"/>
              <a:gd name="T9" fmla="*/ 207 h 252"/>
              <a:gd name="T10" fmla="*/ 12 w 252"/>
              <a:gd name="T11" fmla="*/ 126 h 252"/>
              <a:gd name="T12" fmla="*/ 45 w 252"/>
              <a:gd name="T13" fmla="*/ 45 h 252"/>
              <a:gd name="T14" fmla="*/ 126 w 252"/>
              <a:gd name="T15" fmla="*/ 12 h 252"/>
              <a:gd name="T16" fmla="*/ 207 w 252"/>
              <a:gd name="T17" fmla="*/ 45 h 252"/>
              <a:gd name="T18" fmla="*/ 240 w 252"/>
              <a:gd name="T19" fmla="*/ 126 h 252"/>
              <a:gd name="T20" fmla="*/ 246 w 252"/>
              <a:gd name="T21" fmla="*/ 126 h 252"/>
              <a:gd name="T22" fmla="*/ 252 w 252"/>
              <a:gd name="T23" fmla="*/ 126 h 252"/>
              <a:gd name="T24" fmla="*/ 126 w 252"/>
              <a:gd name="T25" fmla="*/ 0 h 252"/>
              <a:gd name="T26" fmla="*/ 0 w 252"/>
              <a:gd name="T27" fmla="*/ 126 h 252"/>
              <a:gd name="T28" fmla="*/ 126 w 252"/>
              <a:gd name="T29" fmla="*/ 252 h 252"/>
              <a:gd name="T30" fmla="*/ 252 w 252"/>
              <a:gd name="T31" fmla="*/ 126 h 252"/>
              <a:gd name="T32" fmla="*/ 246 w 252"/>
              <a:gd name="T33" fmla="*/ 12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52" h="252">
                <a:moveTo>
                  <a:pt x="246" y="126"/>
                </a:moveTo>
                <a:cubicBezTo>
                  <a:pt x="240" y="126"/>
                  <a:pt x="240" y="126"/>
                  <a:pt x="240" y="126"/>
                </a:cubicBezTo>
                <a:cubicBezTo>
                  <a:pt x="240" y="158"/>
                  <a:pt x="227" y="186"/>
                  <a:pt x="207" y="207"/>
                </a:cubicBezTo>
                <a:cubicBezTo>
                  <a:pt x="186" y="227"/>
                  <a:pt x="157" y="240"/>
                  <a:pt x="126" y="240"/>
                </a:cubicBezTo>
                <a:cubicBezTo>
                  <a:pt x="95" y="240"/>
                  <a:pt x="66" y="227"/>
                  <a:pt x="45" y="207"/>
                </a:cubicBezTo>
                <a:cubicBezTo>
                  <a:pt x="25" y="186"/>
                  <a:pt x="12" y="158"/>
                  <a:pt x="12" y="126"/>
                </a:cubicBezTo>
                <a:cubicBezTo>
                  <a:pt x="12" y="95"/>
                  <a:pt x="25" y="66"/>
                  <a:pt x="45" y="45"/>
                </a:cubicBezTo>
                <a:cubicBezTo>
                  <a:pt x="66" y="25"/>
                  <a:pt x="95" y="12"/>
                  <a:pt x="126" y="12"/>
                </a:cubicBezTo>
                <a:cubicBezTo>
                  <a:pt x="157" y="12"/>
                  <a:pt x="186" y="25"/>
                  <a:pt x="207" y="45"/>
                </a:cubicBezTo>
                <a:cubicBezTo>
                  <a:pt x="227" y="66"/>
                  <a:pt x="240" y="95"/>
                  <a:pt x="240" y="126"/>
                </a:cubicBezTo>
                <a:cubicBezTo>
                  <a:pt x="246" y="126"/>
                  <a:pt x="246" y="126"/>
                  <a:pt x="246" y="126"/>
                </a:cubicBezTo>
                <a:cubicBezTo>
                  <a:pt x="252" y="126"/>
                  <a:pt x="252" y="126"/>
                  <a:pt x="252" y="126"/>
                </a:cubicBezTo>
                <a:cubicBezTo>
                  <a:pt x="252" y="56"/>
                  <a:pt x="196" y="0"/>
                  <a:pt x="126" y="0"/>
                </a:cubicBezTo>
                <a:cubicBezTo>
                  <a:pt x="56" y="0"/>
                  <a:pt x="0" y="56"/>
                  <a:pt x="0" y="126"/>
                </a:cubicBezTo>
                <a:cubicBezTo>
                  <a:pt x="0" y="196"/>
                  <a:pt x="56" y="252"/>
                  <a:pt x="126" y="252"/>
                </a:cubicBezTo>
                <a:cubicBezTo>
                  <a:pt x="196" y="252"/>
                  <a:pt x="252" y="196"/>
                  <a:pt x="252" y="126"/>
                </a:cubicBezTo>
                <a:lnTo>
                  <a:pt x="246" y="1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76"/>
          <p:cNvSpPr>
            <a:spLocks noChangeArrowheads="1"/>
          </p:cNvSpPr>
          <p:nvPr userDrawn="1"/>
        </p:nvSpPr>
        <p:spPr bwMode="auto">
          <a:xfrm>
            <a:off x="4410075" y="2787650"/>
            <a:ext cx="320675" cy="320675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Oval 77"/>
          <p:cNvSpPr>
            <a:spLocks noChangeArrowheads="1"/>
          </p:cNvSpPr>
          <p:nvPr userDrawn="1"/>
        </p:nvSpPr>
        <p:spPr bwMode="auto">
          <a:xfrm>
            <a:off x="4460875" y="2838450"/>
            <a:ext cx="219075" cy="2190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78"/>
          <p:cNvSpPr>
            <a:spLocks/>
          </p:cNvSpPr>
          <p:nvPr userDrawn="1"/>
        </p:nvSpPr>
        <p:spPr bwMode="auto">
          <a:xfrm>
            <a:off x="4456113" y="2832100"/>
            <a:ext cx="230188" cy="231775"/>
          </a:xfrm>
          <a:custGeom>
            <a:avLst/>
            <a:gdLst>
              <a:gd name="T0" fmla="*/ 246 w 252"/>
              <a:gd name="T1" fmla="*/ 126 h 252"/>
              <a:gd name="T2" fmla="*/ 240 w 252"/>
              <a:gd name="T3" fmla="*/ 126 h 252"/>
              <a:gd name="T4" fmla="*/ 207 w 252"/>
              <a:gd name="T5" fmla="*/ 207 h 252"/>
              <a:gd name="T6" fmla="*/ 126 w 252"/>
              <a:gd name="T7" fmla="*/ 240 h 252"/>
              <a:gd name="T8" fmla="*/ 45 w 252"/>
              <a:gd name="T9" fmla="*/ 207 h 252"/>
              <a:gd name="T10" fmla="*/ 12 w 252"/>
              <a:gd name="T11" fmla="*/ 126 h 252"/>
              <a:gd name="T12" fmla="*/ 45 w 252"/>
              <a:gd name="T13" fmla="*/ 45 h 252"/>
              <a:gd name="T14" fmla="*/ 126 w 252"/>
              <a:gd name="T15" fmla="*/ 12 h 252"/>
              <a:gd name="T16" fmla="*/ 207 w 252"/>
              <a:gd name="T17" fmla="*/ 45 h 252"/>
              <a:gd name="T18" fmla="*/ 240 w 252"/>
              <a:gd name="T19" fmla="*/ 126 h 252"/>
              <a:gd name="T20" fmla="*/ 246 w 252"/>
              <a:gd name="T21" fmla="*/ 126 h 252"/>
              <a:gd name="T22" fmla="*/ 252 w 252"/>
              <a:gd name="T23" fmla="*/ 126 h 252"/>
              <a:gd name="T24" fmla="*/ 126 w 252"/>
              <a:gd name="T25" fmla="*/ 0 h 252"/>
              <a:gd name="T26" fmla="*/ 0 w 252"/>
              <a:gd name="T27" fmla="*/ 126 h 252"/>
              <a:gd name="T28" fmla="*/ 126 w 252"/>
              <a:gd name="T29" fmla="*/ 252 h 252"/>
              <a:gd name="T30" fmla="*/ 252 w 252"/>
              <a:gd name="T31" fmla="*/ 126 h 252"/>
              <a:gd name="T32" fmla="*/ 246 w 252"/>
              <a:gd name="T33" fmla="*/ 12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52" h="252">
                <a:moveTo>
                  <a:pt x="246" y="126"/>
                </a:moveTo>
                <a:cubicBezTo>
                  <a:pt x="240" y="126"/>
                  <a:pt x="240" y="126"/>
                  <a:pt x="240" y="126"/>
                </a:cubicBezTo>
                <a:cubicBezTo>
                  <a:pt x="240" y="158"/>
                  <a:pt x="227" y="186"/>
                  <a:pt x="207" y="207"/>
                </a:cubicBezTo>
                <a:cubicBezTo>
                  <a:pt x="186" y="227"/>
                  <a:pt x="158" y="240"/>
                  <a:pt x="126" y="240"/>
                </a:cubicBezTo>
                <a:cubicBezTo>
                  <a:pt x="95" y="240"/>
                  <a:pt x="66" y="227"/>
                  <a:pt x="45" y="207"/>
                </a:cubicBezTo>
                <a:cubicBezTo>
                  <a:pt x="25" y="186"/>
                  <a:pt x="12" y="158"/>
                  <a:pt x="12" y="126"/>
                </a:cubicBezTo>
                <a:cubicBezTo>
                  <a:pt x="12" y="95"/>
                  <a:pt x="25" y="66"/>
                  <a:pt x="45" y="45"/>
                </a:cubicBezTo>
                <a:cubicBezTo>
                  <a:pt x="66" y="25"/>
                  <a:pt x="95" y="12"/>
                  <a:pt x="126" y="12"/>
                </a:cubicBezTo>
                <a:cubicBezTo>
                  <a:pt x="158" y="12"/>
                  <a:pt x="186" y="25"/>
                  <a:pt x="207" y="45"/>
                </a:cubicBezTo>
                <a:cubicBezTo>
                  <a:pt x="227" y="66"/>
                  <a:pt x="240" y="95"/>
                  <a:pt x="240" y="126"/>
                </a:cubicBezTo>
                <a:cubicBezTo>
                  <a:pt x="246" y="126"/>
                  <a:pt x="246" y="126"/>
                  <a:pt x="246" y="126"/>
                </a:cubicBezTo>
                <a:cubicBezTo>
                  <a:pt x="252" y="126"/>
                  <a:pt x="252" y="126"/>
                  <a:pt x="252" y="126"/>
                </a:cubicBezTo>
                <a:cubicBezTo>
                  <a:pt x="252" y="56"/>
                  <a:pt x="196" y="0"/>
                  <a:pt x="126" y="0"/>
                </a:cubicBezTo>
                <a:cubicBezTo>
                  <a:pt x="56" y="0"/>
                  <a:pt x="0" y="56"/>
                  <a:pt x="0" y="126"/>
                </a:cubicBezTo>
                <a:cubicBezTo>
                  <a:pt x="0" y="196"/>
                  <a:pt x="56" y="252"/>
                  <a:pt x="126" y="252"/>
                </a:cubicBezTo>
                <a:cubicBezTo>
                  <a:pt x="196" y="252"/>
                  <a:pt x="252" y="196"/>
                  <a:pt x="252" y="126"/>
                </a:cubicBezTo>
                <a:lnTo>
                  <a:pt x="246" y="1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Oval 79"/>
          <p:cNvSpPr>
            <a:spLocks noChangeArrowheads="1"/>
          </p:cNvSpPr>
          <p:nvPr userDrawn="1"/>
        </p:nvSpPr>
        <p:spPr bwMode="auto">
          <a:xfrm>
            <a:off x="6051550" y="2787650"/>
            <a:ext cx="322263" cy="320675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Oval 80"/>
          <p:cNvSpPr>
            <a:spLocks noChangeArrowheads="1"/>
          </p:cNvSpPr>
          <p:nvPr userDrawn="1"/>
        </p:nvSpPr>
        <p:spPr bwMode="auto">
          <a:xfrm>
            <a:off x="6102350" y="2838450"/>
            <a:ext cx="219075" cy="2190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1"/>
          <p:cNvSpPr>
            <a:spLocks/>
          </p:cNvSpPr>
          <p:nvPr userDrawn="1"/>
        </p:nvSpPr>
        <p:spPr bwMode="auto">
          <a:xfrm>
            <a:off x="6097588" y="2832100"/>
            <a:ext cx="230188" cy="231775"/>
          </a:xfrm>
          <a:custGeom>
            <a:avLst/>
            <a:gdLst>
              <a:gd name="T0" fmla="*/ 246 w 252"/>
              <a:gd name="T1" fmla="*/ 126 h 252"/>
              <a:gd name="T2" fmla="*/ 240 w 252"/>
              <a:gd name="T3" fmla="*/ 126 h 252"/>
              <a:gd name="T4" fmla="*/ 207 w 252"/>
              <a:gd name="T5" fmla="*/ 207 h 252"/>
              <a:gd name="T6" fmla="*/ 126 w 252"/>
              <a:gd name="T7" fmla="*/ 240 h 252"/>
              <a:gd name="T8" fmla="*/ 45 w 252"/>
              <a:gd name="T9" fmla="*/ 207 h 252"/>
              <a:gd name="T10" fmla="*/ 12 w 252"/>
              <a:gd name="T11" fmla="*/ 126 h 252"/>
              <a:gd name="T12" fmla="*/ 45 w 252"/>
              <a:gd name="T13" fmla="*/ 45 h 252"/>
              <a:gd name="T14" fmla="*/ 126 w 252"/>
              <a:gd name="T15" fmla="*/ 12 h 252"/>
              <a:gd name="T16" fmla="*/ 207 w 252"/>
              <a:gd name="T17" fmla="*/ 45 h 252"/>
              <a:gd name="T18" fmla="*/ 240 w 252"/>
              <a:gd name="T19" fmla="*/ 126 h 252"/>
              <a:gd name="T20" fmla="*/ 246 w 252"/>
              <a:gd name="T21" fmla="*/ 126 h 252"/>
              <a:gd name="T22" fmla="*/ 252 w 252"/>
              <a:gd name="T23" fmla="*/ 126 h 252"/>
              <a:gd name="T24" fmla="*/ 126 w 252"/>
              <a:gd name="T25" fmla="*/ 0 h 252"/>
              <a:gd name="T26" fmla="*/ 0 w 252"/>
              <a:gd name="T27" fmla="*/ 126 h 252"/>
              <a:gd name="T28" fmla="*/ 126 w 252"/>
              <a:gd name="T29" fmla="*/ 252 h 252"/>
              <a:gd name="T30" fmla="*/ 252 w 252"/>
              <a:gd name="T31" fmla="*/ 126 h 252"/>
              <a:gd name="T32" fmla="*/ 246 w 252"/>
              <a:gd name="T33" fmla="*/ 12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52" h="252">
                <a:moveTo>
                  <a:pt x="246" y="126"/>
                </a:moveTo>
                <a:cubicBezTo>
                  <a:pt x="240" y="126"/>
                  <a:pt x="240" y="126"/>
                  <a:pt x="240" y="126"/>
                </a:cubicBezTo>
                <a:cubicBezTo>
                  <a:pt x="240" y="158"/>
                  <a:pt x="227" y="186"/>
                  <a:pt x="207" y="207"/>
                </a:cubicBezTo>
                <a:cubicBezTo>
                  <a:pt x="186" y="227"/>
                  <a:pt x="158" y="240"/>
                  <a:pt x="126" y="240"/>
                </a:cubicBezTo>
                <a:cubicBezTo>
                  <a:pt x="95" y="240"/>
                  <a:pt x="66" y="227"/>
                  <a:pt x="45" y="207"/>
                </a:cubicBezTo>
                <a:cubicBezTo>
                  <a:pt x="25" y="186"/>
                  <a:pt x="12" y="158"/>
                  <a:pt x="12" y="126"/>
                </a:cubicBezTo>
                <a:cubicBezTo>
                  <a:pt x="12" y="95"/>
                  <a:pt x="25" y="66"/>
                  <a:pt x="45" y="45"/>
                </a:cubicBezTo>
                <a:cubicBezTo>
                  <a:pt x="66" y="25"/>
                  <a:pt x="95" y="12"/>
                  <a:pt x="126" y="12"/>
                </a:cubicBezTo>
                <a:cubicBezTo>
                  <a:pt x="158" y="12"/>
                  <a:pt x="186" y="25"/>
                  <a:pt x="207" y="45"/>
                </a:cubicBezTo>
                <a:cubicBezTo>
                  <a:pt x="227" y="66"/>
                  <a:pt x="240" y="95"/>
                  <a:pt x="240" y="126"/>
                </a:cubicBezTo>
                <a:cubicBezTo>
                  <a:pt x="246" y="126"/>
                  <a:pt x="246" y="126"/>
                  <a:pt x="246" y="126"/>
                </a:cubicBezTo>
                <a:cubicBezTo>
                  <a:pt x="252" y="126"/>
                  <a:pt x="252" y="126"/>
                  <a:pt x="252" y="126"/>
                </a:cubicBezTo>
                <a:cubicBezTo>
                  <a:pt x="252" y="56"/>
                  <a:pt x="196" y="0"/>
                  <a:pt x="126" y="0"/>
                </a:cubicBezTo>
                <a:cubicBezTo>
                  <a:pt x="56" y="0"/>
                  <a:pt x="0" y="56"/>
                  <a:pt x="0" y="126"/>
                </a:cubicBezTo>
                <a:cubicBezTo>
                  <a:pt x="0" y="196"/>
                  <a:pt x="56" y="252"/>
                  <a:pt x="126" y="252"/>
                </a:cubicBezTo>
                <a:cubicBezTo>
                  <a:pt x="196" y="252"/>
                  <a:pt x="252" y="196"/>
                  <a:pt x="252" y="126"/>
                </a:cubicBezTo>
                <a:lnTo>
                  <a:pt x="246" y="1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Oval 82"/>
          <p:cNvSpPr>
            <a:spLocks noChangeArrowheads="1"/>
          </p:cNvSpPr>
          <p:nvPr userDrawn="1"/>
        </p:nvSpPr>
        <p:spPr bwMode="auto">
          <a:xfrm>
            <a:off x="7697788" y="2787650"/>
            <a:ext cx="320675" cy="320675"/>
          </a:xfrm>
          <a:prstGeom prst="ellips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Oval 83"/>
          <p:cNvSpPr>
            <a:spLocks noChangeArrowheads="1"/>
          </p:cNvSpPr>
          <p:nvPr userDrawn="1"/>
        </p:nvSpPr>
        <p:spPr bwMode="auto">
          <a:xfrm>
            <a:off x="7748588" y="2838450"/>
            <a:ext cx="219075" cy="2190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84"/>
          <p:cNvSpPr>
            <a:spLocks/>
          </p:cNvSpPr>
          <p:nvPr userDrawn="1"/>
        </p:nvSpPr>
        <p:spPr bwMode="auto">
          <a:xfrm>
            <a:off x="7742238" y="2832100"/>
            <a:ext cx="230188" cy="231775"/>
          </a:xfrm>
          <a:custGeom>
            <a:avLst/>
            <a:gdLst>
              <a:gd name="T0" fmla="*/ 246 w 252"/>
              <a:gd name="T1" fmla="*/ 126 h 252"/>
              <a:gd name="T2" fmla="*/ 240 w 252"/>
              <a:gd name="T3" fmla="*/ 126 h 252"/>
              <a:gd name="T4" fmla="*/ 207 w 252"/>
              <a:gd name="T5" fmla="*/ 207 h 252"/>
              <a:gd name="T6" fmla="*/ 126 w 252"/>
              <a:gd name="T7" fmla="*/ 240 h 252"/>
              <a:gd name="T8" fmla="*/ 45 w 252"/>
              <a:gd name="T9" fmla="*/ 207 h 252"/>
              <a:gd name="T10" fmla="*/ 12 w 252"/>
              <a:gd name="T11" fmla="*/ 126 h 252"/>
              <a:gd name="T12" fmla="*/ 45 w 252"/>
              <a:gd name="T13" fmla="*/ 45 h 252"/>
              <a:gd name="T14" fmla="*/ 126 w 252"/>
              <a:gd name="T15" fmla="*/ 12 h 252"/>
              <a:gd name="T16" fmla="*/ 207 w 252"/>
              <a:gd name="T17" fmla="*/ 45 h 252"/>
              <a:gd name="T18" fmla="*/ 240 w 252"/>
              <a:gd name="T19" fmla="*/ 126 h 252"/>
              <a:gd name="T20" fmla="*/ 246 w 252"/>
              <a:gd name="T21" fmla="*/ 126 h 252"/>
              <a:gd name="T22" fmla="*/ 252 w 252"/>
              <a:gd name="T23" fmla="*/ 126 h 252"/>
              <a:gd name="T24" fmla="*/ 126 w 252"/>
              <a:gd name="T25" fmla="*/ 0 h 252"/>
              <a:gd name="T26" fmla="*/ 0 w 252"/>
              <a:gd name="T27" fmla="*/ 126 h 252"/>
              <a:gd name="T28" fmla="*/ 126 w 252"/>
              <a:gd name="T29" fmla="*/ 252 h 252"/>
              <a:gd name="T30" fmla="*/ 252 w 252"/>
              <a:gd name="T31" fmla="*/ 126 h 252"/>
              <a:gd name="T32" fmla="*/ 246 w 252"/>
              <a:gd name="T33" fmla="*/ 126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52" h="252">
                <a:moveTo>
                  <a:pt x="246" y="126"/>
                </a:moveTo>
                <a:cubicBezTo>
                  <a:pt x="240" y="126"/>
                  <a:pt x="240" y="126"/>
                  <a:pt x="240" y="126"/>
                </a:cubicBezTo>
                <a:cubicBezTo>
                  <a:pt x="240" y="158"/>
                  <a:pt x="227" y="186"/>
                  <a:pt x="207" y="207"/>
                </a:cubicBezTo>
                <a:cubicBezTo>
                  <a:pt x="186" y="227"/>
                  <a:pt x="158" y="240"/>
                  <a:pt x="126" y="240"/>
                </a:cubicBezTo>
                <a:cubicBezTo>
                  <a:pt x="95" y="240"/>
                  <a:pt x="66" y="227"/>
                  <a:pt x="45" y="207"/>
                </a:cubicBezTo>
                <a:cubicBezTo>
                  <a:pt x="25" y="186"/>
                  <a:pt x="12" y="158"/>
                  <a:pt x="12" y="126"/>
                </a:cubicBezTo>
                <a:cubicBezTo>
                  <a:pt x="12" y="95"/>
                  <a:pt x="25" y="66"/>
                  <a:pt x="45" y="45"/>
                </a:cubicBezTo>
                <a:cubicBezTo>
                  <a:pt x="66" y="25"/>
                  <a:pt x="95" y="12"/>
                  <a:pt x="126" y="12"/>
                </a:cubicBezTo>
                <a:cubicBezTo>
                  <a:pt x="158" y="12"/>
                  <a:pt x="186" y="25"/>
                  <a:pt x="207" y="45"/>
                </a:cubicBezTo>
                <a:cubicBezTo>
                  <a:pt x="227" y="66"/>
                  <a:pt x="240" y="95"/>
                  <a:pt x="240" y="126"/>
                </a:cubicBezTo>
                <a:cubicBezTo>
                  <a:pt x="246" y="126"/>
                  <a:pt x="246" y="126"/>
                  <a:pt x="246" y="126"/>
                </a:cubicBezTo>
                <a:cubicBezTo>
                  <a:pt x="252" y="126"/>
                  <a:pt x="252" y="126"/>
                  <a:pt x="252" y="126"/>
                </a:cubicBezTo>
                <a:cubicBezTo>
                  <a:pt x="252" y="56"/>
                  <a:pt x="196" y="0"/>
                  <a:pt x="126" y="0"/>
                </a:cubicBezTo>
                <a:cubicBezTo>
                  <a:pt x="56" y="0"/>
                  <a:pt x="0" y="56"/>
                  <a:pt x="0" y="126"/>
                </a:cubicBezTo>
                <a:cubicBezTo>
                  <a:pt x="0" y="196"/>
                  <a:pt x="56" y="252"/>
                  <a:pt x="126" y="252"/>
                </a:cubicBezTo>
                <a:cubicBezTo>
                  <a:pt x="196" y="252"/>
                  <a:pt x="252" y="196"/>
                  <a:pt x="252" y="126"/>
                </a:cubicBezTo>
                <a:lnTo>
                  <a:pt x="246" y="12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85"/>
          <p:cNvSpPr>
            <a:spLocks noEditPoints="1"/>
          </p:cNvSpPr>
          <p:nvPr userDrawn="1"/>
        </p:nvSpPr>
        <p:spPr bwMode="auto">
          <a:xfrm>
            <a:off x="1274763" y="2231018"/>
            <a:ext cx="11113" cy="540000"/>
          </a:xfrm>
          <a:custGeom>
            <a:avLst/>
            <a:gdLst>
              <a:gd name="T0" fmla="*/ 0 w 12"/>
              <a:gd name="T1" fmla="*/ 486 h 540"/>
              <a:gd name="T2" fmla="*/ 0 w 12"/>
              <a:gd name="T3" fmla="*/ 534 h 540"/>
              <a:gd name="T4" fmla="*/ 6 w 12"/>
              <a:gd name="T5" fmla="*/ 540 h 540"/>
              <a:gd name="T6" fmla="*/ 12 w 12"/>
              <a:gd name="T7" fmla="*/ 534 h 540"/>
              <a:gd name="T8" fmla="*/ 12 w 12"/>
              <a:gd name="T9" fmla="*/ 486 h 540"/>
              <a:gd name="T10" fmla="*/ 6 w 12"/>
              <a:gd name="T11" fmla="*/ 480 h 540"/>
              <a:gd name="T12" fmla="*/ 0 w 12"/>
              <a:gd name="T13" fmla="*/ 486 h 540"/>
              <a:gd name="T14" fmla="*/ 0 w 12"/>
              <a:gd name="T15" fmla="*/ 390 h 540"/>
              <a:gd name="T16" fmla="*/ 0 w 12"/>
              <a:gd name="T17" fmla="*/ 438 h 540"/>
              <a:gd name="T18" fmla="*/ 6 w 12"/>
              <a:gd name="T19" fmla="*/ 444 h 540"/>
              <a:gd name="T20" fmla="*/ 12 w 12"/>
              <a:gd name="T21" fmla="*/ 438 h 540"/>
              <a:gd name="T22" fmla="*/ 12 w 12"/>
              <a:gd name="T23" fmla="*/ 390 h 540"/>
              <a:gd name="T24" fmla="*/ 6 w 12"/>
              <a:gd name="T25" fmla="*/ 384 h 540"/>
              <a:gd name="T26" fmla="*/ 0 w 12"/>
              <a:gd name="T27" fmla="*/ 390 h 540"/>
              <a:gd name="T28" fmla="*/ 0 w 12"/>
              <a:gd name="T29" fmla="*/ 294 h 540"/>
              <a:gd name="T30" fmla="*/ 0 w 12"/>
              <a:gd name="T31" fmla="*/ 342 h 540"/>
              <a:gd name="T32" fmla="*/ 6 w 12"/>
              <a:gd name="T33" fmla="*/ 348 h 540"/>
              <a:gd name="T34" fmla="*/ 12 w 12"/>
              <a:gd name="T35" fmla="*/ 342 h 540"/>
              <a:gd name="T36" fmla="*/ 12 w 12"/>
              <a:gd name="T37" fmla="*/ 294 h 540"/>
              <a:gd name="T38" fmla="*/ 6 w 12"/>
              <a:gd name="T39" fmla="*/ 288 h 540"/>
              <a:gd name="T40" fmla="*/ 0 w 12"/>
              <a:gd name="T41" fmla="*/ 294 h 540"/>
              <a:gd name="T42" fmla="*/ 0 w 12"/>
              <a:gd name="T43" fmla="*/ 198 h 540"/>
              <a:gd name="T44" fmla="*/ 0 w 12"/>
              <a:gd name="T45" fmla="*/ 246 h 540"/>
              <a:gd name="T46" fmla="*/ 6 w 12"/>
              <a:gd name="T47" fmla="*/ 252 h 540"/>
              <a:gd name="T48" fmla="*/ 12 w 12"/>
              <a:gd name="T49" fmla="*/ 246 h 540"/>
              <a:gd name="T50" fmla="*/ 12 w 12"/>
              <a:gd name="T51" fmla="*/ 198 h 540"/>
              <a:gd name="T52" fmla="*/ 6 w 12"/>
              <a:gd name="T53" fmla="*/ 192 h 540"/>
              <a:gd name="T54" fmla="*/ 0 w 12"/>
              <a:gd name="T55" fmla="*/ 198 h 540"/>
              <a:gd name="T56" fmla="*/ 0 w 12"/>
              <a:gd name="T57" fmla="*/ 102 h 540"/>
              <a:gd name="T58" fmla="*/ 0 w 12"/>
              <a:gd name="T59" fmla="*/ 150 h 540"/>
              <a:gd name="T60" fmla="*/ 6 w 12"/>
              <a:gd name="T61" fmla="*/ 156 h 540"/>
              <a:gd name="T62" fmla="*/ 12 w 12"/>
              <a:gd name="T63" fmla="*/ 150 h 540"/>
              <a:gd name="T64" fmla="*/ 12 w 12"/>
              <a:gd name="T65" fmla="*/ 102 h 540"/>
              <a:gd name="T66" fmla="*/ 6 w 12"/>
              <a:gd name="T67" fmla="*/ 96 h 540"/>
              <a:gd name="T68" fmla="*/ 0 w 12"/>
              <a:gd name="T69" fmla="*/ 102 h 540"/>
              <a:gd name="T70" fmla="*/ 0 w 12"/>
              <a:gd name="T71" fmla="*/ 6 h 540"/>
              <a:gd name="T72" fmla="*/ 0 w 12"/>
              <a:gd name="T73" fmla="*/ 54 h 540"/>
              <a:gd name="T74" fmla="*/ 6 w 12"/>
              <a:gd name="T75" fmla="*/ 60 h 540"/>
              <a:gd name="T76" fmla="*/ 12 w 12"/>
              <a:gd name="T77" fmla="*/ 54 h 540"/>
              <a:gd name="T78" fmla="*/ 12 w 12"/>
              <a:gd name="T79" fmla="*/ 6 h 540"/>
              <a:gd name="T80" fmla="*/ 6 w 12"/>
              <a:gd name="T81" fmla="*/ 0 h 540"/>
              <a:gd name="T82" fmla="*/ 0 w 12"/>
              <a:gd name="T83" fmla="*/ 6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" h="540">
                <a:moveTo>
                  <a:pt x="0" y="486"/>
                </a:moveTo>
                <a:cubicBezTo>
                  <a:pt x="0" y="534"/>
                  <a:pt x="0" y="534"/>
                  <a:pt x="0" y="534"/>
                </a:cubicBezTo>
                <a:cubicBezTo>
                  <a:pt x="0" y="537"/>
                  <a:pt x="3" y="540"/>
                  <a:pt x="6" y="540"/>
                </a:cubicBezTo>
                <a:cubicBezTo>
                  <a:pt x="9" y="540"/>
                  <a:pt x="12" y="537"/>
                  <a:pt x="12" y="534"/>
                </a:cubicBezTo>
                <a:cubicBezTo>
                  <a:pt x="12" y="486"/>
                  <a:pt x="12" y="486"/>
                  <a:pt x="12" y="486"/>
                </a:cubicBezTo>
                <a:cubicBezTo>
                  <a:pt x="12" y="483"/>
                  <a:pt x="9" y="480"/>
                  <a:pt x="6" y="480"/>
                </a:cubicBezTo>
                <a:cubicBezTo>
                  <a:pt x="3" y="480"/>
                  <a:pt x="0" y="483"/>
                  <a:pt x="0" y="486"/>
                </a:cubicBezTo>
                <a:close/>
                <a:moveTo>
                  <a:pt x="0" y="390"/>
                </a:moveTo>
                <a:cubicBezTo>
                  <a:pt x="0" y="438"/>
                  <a:pt x="0" y="438"/>
                  <a:pt x="0" y="438"/>
                </a:cubicBezTo>
                <a:cubicBezTo>
                  <a:pt x="0" y="441"/>
                  <a:pt x="3" y="444"/>
                  <a:pt x="6" y="444"/>
                </a:cubicBezTo>
                <a:cubicBezTo>
                  <a:pt x="9" y="444"/>
                  <a:pt x="12" y="441"/>
                  <a:pt x="12" y="438"/>
                </a:cubicBezTo>
                <a:cubicBezTo>
                  <a:pt x="12" y="390"/>
                  <a:pt x="12" y="390"/>
                  <a:pt x="12" y="390"/>
                </a:cubicBezTo>
                <a:cubicBezTo>
                  <a:pt x="12" y="387"/>
                  <a:pt x="9" y="384"/>
                  <a:pt x="6" y="384"/>
                </a:cubicBezTo>
                <a:cubicBezTo>
                  <a:pt x="3" y="384"/>
                  <a:pt x="0" y="387"/>
                  <a:pt x="0" y="390"/>
                </a:cubicBezTo>
                <a:close/>
                <a:moveTo>
                  <a:pt x="0" y="294"/>
                </a:moveTo>
                <a:cubicBezTo>
                  <a:pt x="0" y="342"/>
                  <a:pt x="0" y="342"/>
                  <a:pt x="0" y="342"/>
                </a:cubicBezTo>
                <a:cubicBezTo>
                  <a:pt x="0" y="345"/>
                  <a:pt x="3" y="348"/>
                  <a:pt x="6" y="348"/>
                </a:cubicBezTo>
                <a:cubicBezTo>
                  <a:pt x="9" y="348"/>
                  <a:pt x="12" y="345"/>
                  <a:pt x="12" y="342"/>
                </a:cubicBezTo>
                <a:cubicBezTo>
                  <a:pt x="12" y="294"/>
                  <a:pt x="12" y="294"/>
                  <a:pt x="12" y="294"/>
                </a:cubicBezTo>
                <a:cubicBezTo>
                  <a:pt x="12" y="291"/>
                  <a:pt x="9" y="288"/>
                  <a:pt x="6" y="288"/>
                </a:cubicBezTo>
                <a:cubicBezTo>
                  <a:pt x="3" y="288"/>
                  <a:pt x="0" y="291"/>
                  <a:pt x="0" y="294"/>
                </a:cubicBezTo>
                <a:close/>
                <a:moveTo>
                  <a:pt x="0" y="198"/>
                </a:moveTo>
                <a:cubicBezTo>
                  <a:pt x="0" y="246"/>
                  <a:pt x="0" y="246"/>
                  <a:pt x="0" y="246"/>
                </a:cubicBezTo>
                <a:cubicBezTo>
                  <a:pt x="0" y="249"/>
                  <a:pt x="3" y="252"/>
                  <a:pt x="6" y="252"/>
                </a:cubicBezTo>
                <a:cubicBezTo>
                  <a:pt x="9" y="252"/>
                  <a:pt x="12" y="249"/>
                  <a:pt x="12" y="246"/>
                </a:cubicBezTo>
                <a:cubicBezTo>
                  <a:pt x="12" y="198"/>
                  <a:pt x="12" y="198"/>
                  <a:pt x="12" y="198"/>
                </a:cubicBezTo>
                <a:cubicBezTo>
                  <a:pt x="12" y="195"/>
                  <a:pt x="9" y="192"/>
                  <a:pt x="6" y="192"/>
                </a:cubicBezTo>
                <a:cubicBezTo>
                  <a:pt x="3" y="192"/>
                  <a:pt x="0" y="195"/>
                  <a:pt x="0" y="198"/>
                </a:cubicBezTo>
                <a:close/>
                <a:moveTo>
                  <a:pt x="0" y="102"/>
                </a:moveTo>
                <a:cubicBezTo>
                  <a:pt x="0" y="150"/>
                  <a:pt x="0" y="150"/>
                  <a:pt x="0" y="150"/>
                </a:cubicBezTo>
                <a:cubicBezTo>
                  <a:pt x="0" y="153"/>
                  <a:pt x="3" y="156"/>
                  <a:pt x="6" y="156"/>
                </a:cubicBezTo>
                <a:cubicBezTo>
                  <a:pt x="9" y="156"/>
                  <a:pt x="12" y="153"/>
                  <a:pt x="12" y="150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12" y="99"/>
                  <a:pt x="9" y="96"/>
                  <a:pt x="6" y="96"/>
                </a:cubicBezTo>
                <a:cubicBezTo>
                  <a:pt x="3" y="96"/>
                  <a:pt x="0" y="99"/>
                  <a:pt x="0" y="102"/>
                </a:cubicBezTo>
                <a:close/>
                <a:moveTo>
                  <a:pt x="0" y="6"/>
                </a:moveTo>
                <a:cubicBezTo>
                  <a:pt x="0" y="54"/>
                  <a:pt x="0" y="54"/>
                  <a:pt x="0" y="54"/>
                </a:cubicBezTo>
                <a:cubicBezTo>
                  <a:pt x="0" y="57"/>
                  <a:pt x="3" y="60"/>
                  <a:pt x="6" y="60"/>
                </a:cubicBezTo>
                <a:cubicBezTo>
                  <a:pt x="9" y="60"/>
                  <a:pt x="12" y="57"/>
                  <a:pt x="12" y="54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3"/>
                  <a:pt x="9" y="0"/>
                  <a:pt x="6" y="0"/>
                </a:cubicBezTo>
                <a:cubicBezTo>
                  <a:pt x="3" y="0"/>
                  <a:pt x="0" y="3"/>
                  <a:pt x="0" y="6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86"/>
          <p:cNvSpPr>
            <a:spLocks noEditPoints="1"/>
          </p:cNvSpPr>
          <p:nvPr userDrawn="1"/>
        </p:nvSpPr>
        <p:spPr bwMode="auto">
          <a:xfrm>
            <a:off x="4565650" y="2227428"/>
            <a:ext cx="11113" cy="540000"/>
          </a:xfrm>
          <a:custGeom>
            <a:avLst/>
            <a:gdLst>
              <a:gd name="T0" fmla="*/ 0 w 12"/>
              <a:gd name="T1" fmla="*/ 486 h 540"/>
              <a:gd name="T2" fmla="*/ 0 w 12"/>
              <a:gd name="T3" fmla="*/ 534 h 540"/>
              <a:gd name="T4" fmla="*/ 6 w 12"/>
              <a:gd name="T5" fmla="*/ 540 h 540"/>
              <a:gd name="T6" fmla="*/ 12 w 12"/>
              <a:gd name="T7" fmla="*/ 534 h 540"/>
              <a:gd name="T8" fmla="*/ 12 w 12"/>
              <a:gd name="T9" fmla="*/ 486 h 540"/>
              <a:gd name="T10" fmla="*/ 6 w 12"/>
              <a:gd name="T11" fmla="*/ 480 h 540"/>
              <a:gd name="T12" fmla="*/ 0 w 12"/>
              <a:gd name="T13" fmla="*/ 486 h 540"/>
              <a:gd name="T14" fmla="*/ 0 w 12"/>
              <a:gd name="T15" fmla="*/ 390 h 540"/>
              <a:gd name="T16" fmla="*/ 0 w 12"/>
              <a:gd name="T17" fmla="*/ 438 h 540"/>
              <a:gd name="T18" fmla="*/ 6 w 12"/>
              <a:gd name="T19" fmla="*/ 444 h 540"/>
              <a:gd name="T20" fmla="*/ 12 w 12"/>
              <a:gd name="T21" fmla="*/ 438 h 540"/>
              <a:gd name="T22" fmla="*/ 12 w 12"/>
              <a:gd name="T23" fmla="*/ 390 h 540"/>
              <a:gd name="T24" fmla="*/ 6 w 12"/>
              <a:gd name="T25" fmla="*/ 384 h 540"/>
              <a:gd name="T26" fmla="*/ 0 w 12"/>
              <a:gd name="T27" fmla="*/ 390 h 540"/>
              <a:gd name="T28" fmla="*/ 0 w 12"/>
              <a:gd name="T29" fmla="*/ 294 h 540"/>
              <a:gd name="T30" fmla="*/ 0 w 12"/>
              <a:gd name="T31" fmla="*/ 342 h 540"/>
              <a:gd name="T32" fmla="*/ 6 w 12"/>
              <a:gd name="T33" fmla="*/ 348 h 540"/>
              <a:gd name="T34" fmla="*/ 12 w 12"/>
              <a:gd name="T35" fmla="*/ 342 h 540"/>
              <a:gd name="T36" fmla="*/ 12 w 12"/>
              <a:gd name="T37" fmla="*/ 294 h 540"/>
              <a:gd name="T38" fmla="*/ 6 w 12"/>
              <a:gd name="T39" fmla="*/ 288 h 540"/>
              <a:gd name="T40" fmla="*/ 0 w 12"/>
              <a:gd name="T41" fmla="*/ 294 h 540"/>
              <a:gd name="T42" fmla="*/ 0 w 12"/>
              <a:gd name="T43" fmla="*/ 198 h 540"/>
              <a:gd name="T44" fmla="*/ 0 w 12"/>
              <a:gd name="T45" fmla="*/ 246 h 540"/>
              <a:gd name="T46" fmla="*/ 6 w 12"/>
              <a:gd name="T47" fmla="*/ 252 h 540"/>
              <a:gd name="T48" fmla="*/ 12 w 12"/>
              <a:gd name="T49" fmla="*/ 246 h 540"/>
              <a:gd name="T50" fmla="*/ 12 w 12"/>
              <a:gd name="T51" fmla="*/ 198 h 540"/>
              <a:gd name="T52" fmla="*/ 6 w 12"/>
              <a:gd name="T53" fmla="*/ 192 h 540"/>
              <a:gd name="T54" fmla="*/ 0 w 12"/>
              <a:gd name="T55" fmla="*/ 198 h 540"/>
              <a:gd name="T56" fmla="*/ 0 w 12"/>
              <a:gd name="T57" fmla="*/ 102 h 540"/>
              <a:gd name="T58" fmla="*/ 0 w 12"/>
              <a:gd name="T59" fmla="*/ 150 h 540"/>
              <a:gd name="T60" fmla="*/ 6 w 12"/>
              <a:gd name="T61" fmla="*/ 156 h 540"/>
              <a:gd name="T62" fmla="*/ 12 w 12"/>
              <a:gd name="T63" fmla="*/ 150 h 540"/>
              <a:gd name="T64" fmla="*/ 12 w 12"/>
              <a:gd name="T65" fmla="*/ 102 h 540"/>
              <a:gd name="T66" fmla="*/ 6 w 12"/>
              <a:gd name="T67" fmla="*/ 96 h 540"/>
              <a:gd name="T68" fmla="*/ 0 w 12"/>
              <a:gd name="T69" fmla="*/ 102 h 540"/>
              <a:gd name="T70" fmla="*/ 0 w 12"/>
              <a:gd name="T71" fmla="*/ 6 h 540"/>
              <a:gd name="T72" fmla="*/ 0 w 12"/>
              <a:gd name="T73" fmla="*/ 54 h 540"/>
              <a:gd name="T74" fmla="*/ 6 w 12"/>
              <a:gd name="T75" fmla="*/ 60 h 540"/>
              <a:gd name="T76" fmla="*/ 12 w 12"/>
              <a:gd name="T77" fmla="*/ 54 h 540"/>
              <a:gd name="T78" fmla="*/ 12 w 12"/>
              <a:gd name="T79" fmla="*/ 6 h 540"/>
              <a:gd name="T80" fmla="*/ 6 w 12"/>
              <a:gd name="T81" fmla="*/ 0 h 540"/>
              <a:gd name="T82" fmla="*/ 0 w 12"/>
              <a:gd name="T83" fmla="*/ 6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" h="540">
                <a:moveTo>
                  <a:pt x="0" y="486"/>
                </a:moveTo>
                <a:cubicBezTo>
                  <a:pt x="0" y="534"/>
                  <a:pt x="0" y="534"/>
                  <a:pt x="0" y="534"/>
                </a:cubicBezTo>
                <a:cubicBezTo>
                  <a:pt x="0" y="537"/>
                  <a:pt x="3" y="540"/>
                  <a:pt x="6" y="540"/>
                </a:cubicBezTo>
                <a:cubicBezTo>
                  <a:pt x="9" y="540"/>
                  <a:pt x="12" y="537"/>
                  <a:pt x="12" y="534"/>
                </a:cubicBezTo>
                <a:cubicBezTo>
                  <a:pt x="12" y="486"/>
                  <a:pt x="12" y="486"/>
                  <a:pt x="12" y="486"/>
                </a:cubicBezTo>
                <a:cubicBezTo>
                  <a:pt x="12" y="483"/>
                  <a:pt x="9" y="480"/>
                  <a:pt x="6" y="480"/>
                </a:cubicBezTo>
                <a:cubicBezTo>
                  <a:pt x="3" y="480"/>
                  <a:pt x="0" y="483"/>
                  <a:pt x="0" y="486"/>
                </a:cubicBezTo>
                <a:close/>
                <a:moveTo>
                  <a:pt x="0" y="390"/>
                </a:moveTo>
                <a:cubicBezTo>
                  <a:pt x="0" y="438"/>
                  <a:pt x="0" y="438"/>
                  <a:pt x="0" y="438"/>
                </a:cubicBezTo>
                <a:cubicBezTo>
                  <a:pt x="0" y="441"/>
                  <a:pt x="3" y="444"/>
                  <a:pt x="6" y="444"/>
                </a:cubicBezTo>
                <a:cubicBezTo>
                  <a:pt x="9" y="444"/>
                  <a:pt x="12" y="441"/>
                  <a:pt x="12" y="438"/>
                </a:cubicBezTo>
                <a:cubicBezTo>
                  <a:pt x="12" y="390"/>
                  <a:pt x="12" y="390"/>
                  <a:pt x="12" y="390"/>
                </a:cubicBezTo>
                <a:cubicBezTo>
                  <a:pt x="12" y="387"/>
                  <a:pt x="9" y="384"/>
                  <a:pt x="6" y="384"/>
                </a:cubicBezTo>
                <a:cubicBezTo>
                  <a:pt x="3" y="384"/>
                  <a:pt x="0" y="387"/>
                  <a:pt x="0" y="390"/>
                </a:cubicBezTo>
                <a:close/>
                <a:moveTo>
                  <a:pt x="0" y="294"/>
                </a:moveTo>
                <a:cubicBezTo>
                  <a:pt x="0" y="342"/>
                  <a:pt x="0" y="342"/>
                  <a:pt x="0" y="342"/>
                </a:cubicBezTo>
                <a:cubicBezTo>
                  <a:pt x="0" y="345"/>
                  <a:pt x="3" y="348"/>
                  <a:pt x="6" y="348"/>
                </a:cubicBezTo>
                <a:cubicBezTo>
                  <a:pt x="9" y="348"/>
                  <a:pt x="12" y="345"/>
                  <a:pt x="12" y="342"/>
                </a:cubicBezTo>
                <a:cubicBezTo>
                  <a:pt x="12" y="294"/>
                  <a:pt x="12" y="294"/>
                  <a:pt x="12" y="294"/>
                </a:cubicBezTo>
                <a:cubicBezTo>
                  <a:pt x="12" y="291"/>
                  <a:pt x="9" y="288"/>
                  <a:pt x="6" y="288"/>
                </a:cubicBezTo>
                <a:cubicBezTo>
                  <a:pt x="3" y="288"/>
                  <a:pt x="0" y="291"/>
                  <a:pt x="0" y="294"/>
                </a:cubicBezTo>
                <a:close/>
                <a:moveTo>
                  <a:pt x="0" y="198"/>
                </a:moveTo>
                <a:cubicBezTo>
                  <a:pt x="0" y="246"/>
                  <a:pt x="0" y="246"/>
                  <a:pt x="0" y="246"/>
                </a:cubicBezTo>
                <a:cubicBezTo>
                  <a:pt x="0" y="249"/>
                  <a:pt x="3" y="252"/>
                  <a:pt x="6" y="252"/>
                </a:cubicBezTo>
                <a:cubicBezTo>
                  <a:pt x="9" y="252"/>
                  <a:pt x="12" y="249"/>
                  <a:pt x="12" y="246"/>
                </a:cubicBezTo>
                <a:cubicBezTo>
                  <a:pt x="12" y="198"/>
                  <a:pt x="12" y="198"/>
                  <a:pt x="12" y="198"/>
                </a:cubicBezTo>
                <a:cubicBezTo>
                  <a:pt x="12" y="195"/>
                  <a:pt x="9" y="192"/>
                  <a:pt x="6" y="192"/>
                </a:cubicBezTo>
                <a:cubicBezTo>
                  <a:pt x="3" y="192"/>
                  <a:pt x="0" y="195"/>
                  <a:pt x="0" y="198"/>
                </a:cubicBezTo>
                <a:close/>
                <a:moveTo>
                  <a:pt x="0" y="102"/>
                </a:moveTo>
                <a:cubicBezTo>
                  <a:pt x="0" y="150"/>
                  <a:pt x="0" y="150"/>
                  <a:pt x="0" y="150"/>
                </a:cubicBezTo>
                <a:cubicBezTo>
                  <a:pt x="0" y="153"/>
                  <a:pt x="3" y="156"/>
                  <a:pt x="6" y="156"/>
                </a:cubicBezTo>
                <a:cubicBezTo>
                  <a:pt x="9" y="156"/>
                  <a:pt x="12" y="153"/>
                  <a:pt x="12" y="150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12" y="99"/>
                  <a:pt x="9" y="96"/>
                  <a:pt x="6" y="96"/>
                </a:cubicBezTo>
                <a:cubicBezTo>
                  <a:pt x="3" y="96"/>
                  <a:pt x="0" y="99"/>
                  <a:pt x="0" y="102"/>
                </a:cubicBezTo>
                <a:close/>
                <a:moveTo>
                  <a:pt x="0" y="6"/>
                </a:moveTo>
                <a:cubicBezTo>
                  <a:pt x="0" y="54"/>
                  <a:pt x="0" y="54"/>
                  <a:pt x="0" y="54"/>
                </a:cubicBezTo>
                <a:cubicBezTo>
                  <a:pt x="0" y="57"/>
                  <a:pt x="3" y="60"/>
                  <a:pt x="6" y="60"/>
                </a:cubicBezTo>
                <a:cubicBezTo>
                  <a:pt x="9" y="60"/>
                  <a:pt x="12" y="57"/>
                  <a:pt x="12" y="54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3"/>
                  <a:pt x="9" y="0"/>
                  <a:pt x="6" y="0"/>
                </a:cubicBezTo>
                <a:cubicBezTo>
                  <a:pt x="3" y="0"/>
                  <a:pt x="0" y="3"/>
                  <a:pt x="0" y="6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87"/>
          <p:cNvSpPr>
            <a:spLocks noChangeAspect="1" noEditPoints="1"/>
          </p:cNvSpPr>
          <p:nvPr userDrawn="1"/>
        </p:nvSpPr>
        <p:spPr bwMode="auto">
          <a:xfrm>
            <a:off x="7851775" y="2227428"/>
            <a:ext cx="12155" cy="540000"/>
          </a:xfrm>
          <a:custGeom>
            <a:avLst/>
            <a:gdLst>
              <a:gd name="T0" fmla="*/ 0 w 12"/>
              <a:gd name="T1" fmla="*/ 486 h 540"/>
              <a:gd name="T2" fmla="*/ 0 w 12"/>
              <a:gd name="T3" fmla="*/ 534 h 540"/>
              <a:gd name="T4" fmla="*/ 6 w 12"/>
              <a:gd name="T5" fmla="*/ 540 h 540"/>
              <a:gd name="T6" fmla="*/ 12 w 12"/>
              <a:gd name="T7" fmla="*/ 534 h 540"/>
              <a:gd name="T8" fmla="*/ 12 w 12"/>
              <a:gd name="T9" fmla="*/ 486 h 540"/>
              <a:gd name="T10" fmla="*/ 6 w 12"/>
              <a:gd name="T11" fmla="*/ 480 h 540"/>
              <a:gd name="T12" fmla="*/ 0 w 12"/>
              <a:gd name="T13" fmla="*/ 486 h 540"/>
              <a:gd name="T14" fmla="*/ 0 w 12"/>
              <a:gd name="T15" fmla="*/ 390 h 540"/>
              <a:gd name="T16" fmla="*/ 0 w 12"/>
              <a:gd name="T17" fmla="*/ 438 h 540"/>
              <a:gd name="T18" fmla="*/ 6 w 12"/>
              <a:gd name="T19" fmla="*/ 444 h 540"/>
              <a:gd name="T20" fmla="*/ 12 w 12"/>
              <a:gd name="T21" fmla="*/ 438 h 540"/>
              <a:gd name="T22" fmla="*/ 12 w 12"/>
              <a:gd name="T23" fmla="*/ 390 h 540"/>
              <a:gd name="T24" fmla="*/ 6 w 12"/>
              <a:gd name="T25" fmla="*/ 384 h 540"/>
              <a:gd name="T26" fmla="*/ 0 w 12"/>
              <a:gd name="T27" fmla="*/ 390 h 540"/>
              <a:gd name="T28" fmla="*/ 0 w 12"/>
              <a:gd name="T29" fmla="*/ 294 h 540"/>
              <a:gd name="T30" fmla="*/ 0 w 12"/>
              <a:gd name="T31" fmla="*/ 342 h 540"/>
              <a:gd name="T32" fmla="*/ 6 w 12"/>
              <a:gd name="T33" fmla="*/ 348 h 540"/>
              <a:gd name="T34" fmla="*/ 12 w 12"/>
              <a:gd name="T35" fmla="*/ 342 h 540"/>
              <a:gd name="T36" fmla="*/ 12 w 12"/>
              <a:gd name="T37" fmla="*/ 294 h 540"/>
              <a:gd name="T38" fmla="*/ 6 w 12"/>
              <a:gd name="T39" fmla="*/ 288 h 540"/>
              <a:gd name="T40" fmla="*/ 0 w 12"/>
              <a:gd name="T41" fmla="*/ 294 h 540"/>
              <a:gd name="T42" fmla="*/ 0 w 12"/>
              <a:gd name="T43" fmla="*/ 198 h 540"/>
              <a:gd name="T44" fmla="*/ 0 w 12"/>
              <a:gd name="T45" fmla="*/ 246 h 540"/>
              <a:gd name="T46" fmla="*/ 6 w 12"/>
              <a:gd name="T47" fmla="*/ 252 h 540"/>
              <a:gd name="T48" fmla="*/ 12 w 12"/>
              <a:gd name="T49" fmla="*/ 246 h 540"/>
              <a:gd name="T50" fmla="*/ 12 w 12"/>
              <a:gd name="T51" fmla="*/ 198 h 540"/>
              <a:gd name="T52" fmla="*/ 6 w 12"/>
              <a:gd name="T53" fmla="*/ 192 h 540"/>
              <a:gd name="T54" fmla="*/ 0 w 12"/>
              <a:gd name="T55" fmla="*/ 198 h 540"/>
              <a:gd name="T56" fmla="*/ 0 w 12"/>
              <a:gd name="T57" fmla="*/ 102 h 540"/>
              <a:gd name="T58" fmla="*/ 0 w 12"/>
              <a:gd name="T59" fmla="*/ 150 h 540"/>
              <a:gd name="T60" fmla="*/ 6 w 12"/>
              <a:gd name="T61" fmla="*/ 156 h 540"/>
              <a:gd name="T62" fmla="*/ 12 w 12"/>
              <a:gd name="T63" fmla="*/ 150 h 540"/>
              <a:gd name="T64" fmla="*/ 12 w 12"/>
              <a:gd name="T65" fmla="*/ 102 h 540"/>
              <a:gd name="T66" fmla="*/ 6 w 12"/>
              <a:gd name="T67" fmla="*/ 96 h 540"/>
              <a:gd name="T68" fmla="*/ 0 w 12"/>
              <a:gd name="T69" fmla="*/ 102 h 540"/>
              <a:gd name="T70" fmla="*/ 0 w 12"/>
              <a:gd name="T71" fmla="*/ 6 h 540"/>
              <a:gd name="T72" fmla="*/ 0 w 12"/>
              <a:gd name="T73" fmla="*/ 54 h 540"/>
              <a:gd name="T74" fmla="*/ 6 w 12"/>
              <a:gd name="T75" fmla="*/ 60 h 540"/>
              <a:gd name="T76" fmla="*/ 12 w 12"/>
              <a:gd name="T77" fmla="*/ 54 h 540"/>
              <a:gd name="T78" fmla="*/ 12 w 12"/>
              <a:gd name="T79" fmla="*/ 6 h 540"/>
              <a:gd name="T80" fmla="*/ 6 w 12"/>
              <a:gd name="T81" fmla="*/ 0 h 540"/>
              <a:gd name="T82" fmla="*/ 0 w 12"/>
              <a:gd name="T83" fmla="*/ 6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" h="540">
                <a:moveTo>
                  <a:pt x="0" y="486"/>
                </a:moveTo>
                <a:cubicBezTo>
                  <a:pt x="0" y="534"/>
                  <a:pt x="0" y="534"/>
                  <a:pt x="0" y="534"/>
                </a:cubicBezTo>
                <a:cubicBezTo>
                  <a:pt x="0" y="537"/>
                  <a:pt x="3" y="540"/>
                  <a:pt x="6" y="540"/>
                </a:cubicBezTo>
                <a:cubicBezTo>
                  <a:pt x="9" y="540"/>
                  <a:pt x="12" y="537"/>
                  <a:pt x="12" y="534"/>
                </a:cubicBezTo>
                <a:cubicBezTo>
                  <a:pt x="12" y="486"/>
                  <a:pt x="12" y="486"/>
                  <a:pt x="12" y="486"/>
                </a:cubicBezTo>
                <a:cubicBezTo>
                  <a:pt x="12" y="483"/>
                  <a:pt x="9" y="480"/>
                  <a:pt x="6" y="480"/>
                </a:cubicBezTo>
                <a:cubicBezTo>
                  <a:pt x="3" y="480"/>
                  <a:pt x="0" y="483"/>
                  <a:pt x="0" y="486"/>
                </a:cubicBezTo>
                <a:close/>
                <a:moveTo>
                  <a:pt x="0" y="390"/>
                </a:moveTo>
                <a:cubicBezTo>
                  <a:pt x="0" y="438"/>
                  <a:pt x="0" y="438"/>
                  <a:pt x="0" y="438"/>
                </a:cubicBezTo>
                <a:cubicBezTo>
                  <a:pt x="0" y="441"/>
                  <a:pt x="3" y="444"/>
                  <a:pt x="6" y="444"/>
                </a:cubicBezTo>
                <a:cubicBezTo>
                  <a:pt x="9" y="444"/>
                  <a:pt x="12" y="441"/>
                  <a:pt x="12" y="438"/>
                </a:cubicBezTo>
                <a:cubicBezTo>
                  <a:pt x="12" y="390"/>
                  <a:pt x="12" y="390"/>
                  <a:pt x="12" y="390"/>
                </a:cubicBezTo>
                <a:cubicBezTo>
                  <a:pt x="12" y="387"/>
                  <a:pt x="9" y="384"/>
                  <a:pt x="6" y="384"/>
                </a:cubicBezTo>
                <a:cubicBezTo>
                  <a:pt x="3" y="384"/>
                  <a:pt x="0" y="387"/>
                  <a:pt x="0" y="390"/>
                </a:cubicBezTo>
                <a:close/>
                <a:moveTo>
                  <a:pt x="0" y="294"/>
                </a:moveTo>
                <a:cubicBezTo>
                  <a:pt x="0" y="342"/>
                  <a:pt x="0" y="342"/>
                  <a:pt x="0" y="342"/>
                </a:cubicBezTo>
                <a:cubicBezTo>
                  <a:pt x="0" y="345"/>
                  <a:pt x="3" y="348"/>
                  <a:pt x="6" y="348"/>
                </a:cubicBezTo>
                <a:cubicBezTo>
                  <a:pt x="9" y="348"/>
                  <a:pt x="12" y="345"/>
                  <a:pt x="12" y="342"/>
                </a:cubicBezTo>
                <a:cubicBezTo>
                  <a:pt x="12" y="294"/>
                  <a:pt x="12" y="294"/>
                  <a:pt x="12" y="294"/>
                </a:cubicBezTo>
                <a:cubicBezTo>
                  <a:pt x="12" y="291"/>
                  <a:pt x="9" y="288"/>
                  <a:pt x="6" y="288"/>
                </a:cubicBezTo>
                <a:cubicBezTo>
                  <a:pt x="3" y="288"/>
                  <a:pt x="0" y="291"/>
                  <a:pt x="0" y="294"/>
                </a:cubicBezTo>
                <a:close/>
                <a:moveTo>
                  <a:pt x="0" y="198"/>
                </a:moveTo>
                <a:cubicBezTo>
                  <a:pt x="0" y="246"/>
                  <a:pt x="0" y="246"/>
                  <a:pt x="0" y="246"/>
                </a:cubicBezTo>
                <a:cubicBezTo>
                  <a:pt x="0" y="249"/>
                  <a:pt x="3" y="252"/>
                  <a:pt x="6" y="252"/>
                </a:cubicBezTo>
                <a:cubicBezTo>
                  <a:pt x="9" y="252"/>
                  <a:pt x="12" y="249"/>
                  <a:pt x="12" y="246"/>
                </a:cubicBezTo>
                <a:cubicBezTo>
                  <a:pt x="12" y="198"/>
                  <a:pt x="12" y="198"/>
                  <a:pt x="12" y="198"/>
                </a:cubicBezTo>
                <a:cubicBezTo>
                  <a:pt x="12" y="195"/>
                  <a:pt x="9" y="192"/>
                  <a:pt x="6" y="192"/>
                </a:cubicBezTo>
                <a:cubicBezTo>
                  <a:pt x="3" y="192"/>
                  <a:pt x="0" y="195"/>
                  <a:pt x="0" y="198"/>
                </a:cubicBezTo>
                <a:close/>
                <a:moveTo>
                  <a:pt x="0" y="102"/>
                </a:moveTo>
                <a:cubicBezTo>
                  <a:pt x="0" y="150"/>
                  <a:pt x="0" y="150"/>
                  <a:pt x="0" y="150"/>
                </a:cubicBezTo>
                <a:cubicBezTo>
                  <a:pt x="0" y="153"/>
                  <a:pt x="3" y="156"/>
                  <a:pt x="6" y="156"/>
                </a:cubicBezTo>
                <a:cubicBezTo>
                  <a:pt x="9" y="156"/>
                  <a:pt x="12" y="153"/>
                  <a:pt x="12" y="150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12" y="99"/>
                  <a:pt x="9" y="96"/>
                  <a:pt x="6" y="96"/>
                </a:cubicBezTo>
                <a:cubicBezTo>
                  <a:pt x="3" y="96"/>
                  <a:pt x="0" y="99"/>
                  <a:pt x="0" y="102"/>
                </a:cubicBezTo>
                <a:close/>
                <a:moveTo>
                  <a:pt x="0" y="6"/>
                </a:moveTo>
                <a:cubicBezTo>
                  <a:pt x="0" y="54"/>
                  <a:pt x="0" y="54"/>
                  <a:pt x="0" y="54"/>
                </a:cubicBezTo>
                <a:cubicBezTo>
                  <a:pt x="0" y="57"/>
                  <a:pt x="3" y="60"/>
                  <a:pt x="6" y="60"/>
                </a:cubicBezTo>
                <a:cubicBezTo>
                  <a:pt x="9" y="60"/>
                  <a:pt x="12" y="57"/>
                  <a:pt x="12" y="54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3"/>
                  <a:pt x="9" y="0"/>
                  <a:pt x="6" y="0"/>
                </a:cubicBezTo>
                <a:cubicBezTo>
                  <a:pt x="3" y="0"/>
                  <a:pt x="0" y="3"/>
                  <a:pt x="0" y="6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88"/>
          <p:cNvSpPr>
            <a:spLocks noEditPoints="1"/>
          </p:cNvSpPr>
          <p:nvPr userDrawn="1"/>
        </p:nvSpPr>
        <p:spPr bwMode="auto">
          <a:xfrm>
            <a:off x="2916238" y="3132137"/>
            <a:ext cx="11113" cy="540000"/>
          </a:xfrm>
          <a:custGeom>
            <a:avLst/>
            <a:gdLst>
              <a:gd name="T0" fmla="*/ 12 w 12"/>
              <a:gd name="T1" fmla="*/ 54 h 540"/>
              <a:gd name="T2" fmla="*/ 12 w 12"/>
              <a:gd name="T3" fmla="*/ 6 h 540"/>
              <a:gd name="T4" fmla="*/ 6 w 12"/>
              <a:gd name="T5" fmla="*/ 0 h 540"/>
              <a:gd name="T6" fmla="*/ 0 w 12"/>
              <a:gd name="T7" fmla="*/ 6 h 540"/>
              <a:gd name="T8" fmla="*/ 0 w 12"/>
              <a:gd name="T9" fmla="*/ 54 h 540"/>
              <a:gd name="T10" fmla="*/ 6 w 12"/>
              <a:gd name="T11" fmla="*/ 60 h 540"/>
              <a:gd name="T12" fmla="*/ 12 w 12"/>
              <a:gd name="T13" fmla="*/ 54 h 540"/>
              <a:gd name="T14" fmla="*/ 12 w 12"/>
              <a:gd name="T15" fmla="*/ 150 h 540"/>
              <a:gd name="T16" fmla="*/ 12 w 12"/>
              <a:gd name="T17" fmla="*/ 102 h 540"/>
              <a:gd name="T18" fmla="*/ 6 w 12"/>
              <a:gd name="T19" fmla="*/ 96 h 540"/>
              <a:gd name="T20" fmla="*/ 0 w 12"/>
              <a:gd name="T21" fmla="*/ 102 h 540"/>
              <a:gd name="T22" fmla="*/ 0 w 12"/>
              <a:gd name="T23" fmla="*/ 150 h 540"/>
              <a:gd name="T24" fmla="*/ 6 w 12"/>
              <a:gd name="T25" fmla="*/ 156 h 540"/>
              <a:gd name="T26" fmla="*/ 12 w 12"/>
              <a:gd name="T27" fmla="*/ 150 h 540"/>
              <a:gd name="T28" fmla="*/ 12 w 12"/>
              <a:gd name="T29" fmla="*/ 246 h 540"/>
              <a:gd name="T30" fmla="*/ 12 w 12"/>
              <a:gd name="T31" fmla="*/ 198 h 540"/>
              <a:gd name="T32" fmla="*/ 6 w 12"/>
              <a:gd name="T33" fmla="*/ 192 h 540"/>
              <a:gd name="T34" fmla="*/ 0 w 12"/>
              <a:gd name="T35" fmla="*/ 198 h 540"/>
              <a:gd name="T36" fmla="*/ 0 w 12"/>
              <a:gd name="T37" fmla="*/ 246 h 540"/>
              <a:gd name="T38" fmla="*/ 6 w 12"/>
              <a:gd name="T39" fmla="*/ 252 h 540"/>
              <a:gd name="T40" fmla="*/ 12 w 12"/>
              <a:gd name="T41" fmla="*/ 246 h 540"/>
              <a:gd name="T42" fmla="*/ 12 w 12"/>
              <a:gd name="T43" fmla="*/ 342 h 540"/>
              <a:gd name="T44" fmla="*/ 12 w 12"/>
              <a:gd name="T45" fmla="*/ 294 h 540"/>
              <a:gd name="T46" fmla="*/ 6 w 12"/>
              <a:gd name="T47" fmla="*/ 288 h 540"/>
              <a:gd name="T48" fmla="*/ 0 w 12"/>
              <a:gd name="T49" fmla="*/ 294 h 540"/>
              <a:gd name="T50" fmla="*/ 0 w 12"/>
              <a:gd name="T51" fmla="*/ 342 h 540"/>
              <a:gd name="T52" fmla="*/ 6 w 12"/>
              <a:gd name="T53" fmla="*/ 348 h 540"/>
              <a:gd name="T54" fmla="*/ 12 w 12"/>
              <a:gd name="T55" fmla="*/ 342 h 540"/>
              <a:gd name="T56" fmla="*/ 12 w 12"/>
              <a:gd name="T57" fmla="*/ 438 h 540"/>
              <a:gd name="T58" fmla="*/ 12 w 12"/>
              <a:gd name="T59" fmla="*/ 390 h 540"/>
              <a:gd name="T60" fmla="*/ 6 w 12"/>
              <a:gd name="T61" fmla="*/ 384 h 540"/>
              <a:gd name="T62" fmla="*/ 0 w 12"/>
              <a:gd name="T63" fmla="*/ 390 h 540"/>
              <a:gd name="T64" fmla="*/ 0 w 12"/>
              <a:gd name="T65" fmla="*/ 438 h 540"/>
              <a:gd name="T66" fmla="*/ 6 w 12"/>
              <a:gd name="T67" fmla="*/ 444 h 540"/>
              <a:gd name="T68" fmla="*/ 12 w 12"/>
              <a:gd name="T69" fmla="*/ 438 h 540"/>
              <a:gd name="T70" fmla="*/ 12 w 12"/>
              <a:gd name="T71" fmla="*/ 534 h 540"/>
              <a:gd name="T72" fmla="*/ 12 w 12"/>
              <a:gd name="T73" fmla="*/ 486 h 540"/>
              <a:gd name="T74" fmla="*/ 6 w 12"/>
              <a:gd name="T75" fmla="*/ 480 h 540"/>
              <a:gd name="T76" fmla="*/ 0 w 12"/>
              <a:gd name="T77" fmla="*/ 486 h 540"/>
              <a:gd name="T78" fmla="*/ 0 w 12"/>
              <a:gd name="T79" fmla="*/ 534 h 540"/>
              <a:gd name="T80" fmla="*/ 6 w 12"/>
              <a:gd name="T81" fmla="*/ 540 h 540"/>
              <a:gd name="T82" fmla="*/ 12 w 12"/>
              <a:gd name="T83" fmla="*/ 534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" h="540">
                <a:moveTo>
                  <a:pt x="12" y="54"/>
                </a:moveTo>
                <a:cubicBezTo>
                  <a:pt x="12" y="6"/>
                  <a:pt x="12" y="6"/>
                  <a:pt x="12" y="6"/>
                </a:cubicBezTo>
                <a:cubicBezTo>
                  <a:pt x="12" y="3"/>
                  <a:pt x="9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7"/>
                  <a:pt x="3" y="60"/>
                  <a:pt x="6" y="60"/>
                </a:cubicBezTo>
                <a:cubicBezTo>
                  <a:pt x="9" y="60"/>
                  <a:pt x="12" y="57"/>
                  <a:pt x="12" y="54"/>
                </a:cubicBezTo>
                <a:close/>
                <a:moveTo>
                  <a:pt x="12" y="150"/>
                </a:moveTo>
                <a:cubicBezTo>
                  <a:pt x="12" y="102"/>
                  <a:pt x="12" y="102"/>
                  <a:pt x="12" y="102"/>
                </a:cubicBezTo>
                <a:cubicBezTo>
                  <a:pt x="12" y="99"/>
                  <a:pt x="9" y="96"/>
                  <a:pt x="6" y="96"/>
                </a:cubicBezTo>
                <a:cubicBezTo>
                  <a:pt x="3" y="96"/>
                  <a:pt x="0" y="99"/>
                  <a:pt x="0" y="102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3"/>
                  <a:pt x="3" y="156"/>
                  <a:pt x="6" y="156"/>
                </a:cubicBezTo>
                <a:cubicBezTo>
                  <a:pt x="9" y="156"/>
                  <a:pt x="12" y="153"/>
                  <a:pt x="12" y="150"/>
                </a:cubicBezTo>
                <a:close/>
                <a:moveTo>
                  <a:pt x="12" y="246"/>
                </a:moveTo>
                <a:cubicBezTo>
                  <a:pt x="12" y="198"/>
                  <a:pt x="12" y="198"/>
                  <a:pt x="12" y="198"/>
                </a:cubicBezTo>
                <a:cubicBezTo>
                  <a:pt x="12" y="195"/>
                  <a:pt x="9" y="192"/>
                  <a:pt x="6" y="192"/>
                </a:cubicBezTo>
                <a:cubicBezTo>
                  <a:pt x="3" y="192"/>
                  <a:pt x="0" y="195"/>
                  <a:pt x="0" y="198"/>
                </a:cubicBezTo>
                <a:cubicBezTo>
                  <a:pt x="0" y="246"/>
                  <a:pt x="0" y="246"/>
                  <a:pt x="0" y="246"/>
                </a:cubicBezTo>
                <a:cubicBezTo>
                  <a:pt x="0" y="249"/>
                  <a:pt x="3" y="252"/>
                  <a:pt x="6" y="252"/>
                </a:cubicBezTo>
                <a:cubicBezTo>
                  <a:pt x="9" y="252"/>
                  <a:pt x="12" y="249"/>
                  <a:pt x="12" y="246"/>
                </a:cubicBezTo>
                <a:close/>
                <a:moveTo>
                  <a:pt x="12" y="342"/>
                </a:moveTo>
                <a:cubicBezTo>
                  <a:pt x="12" y="294"/>
                  <a:pt x="12" y="294"/>
                  <a:pt x="12" y="294"/>
                </a:cubicBezTo>
                <a:cubicBezTo>
                  <a:pt x="12" y="291"/>
                  <a:pt x="9" y="288"/>
                  <a:pt x="6" y="288"/>
                </a:cubicBezTo>
                <a:cubicBezTo>
                  <a:pt x="3" y="288"/>
                  <a:pt x="0" y="291"/>
                  <a:pt x="0" y="294"/>
                </a:cubicBezTo>
                <a:cubicBezTo>
                  <a:pt x="0" y="342"/>
                  <a:pt x="0" y="342"/>
                  <a:pt x="0" y="342"/>
                </a:cubicBezTo>
                <a:cubicBezTo>
                  <a:pt x="0" y="345"/>
                  <a:pt x="3" y="348"/>
                  <a:pt x="6" y="348"/>
                </a:cubicBezTo>
                <a:cubicBezTo>
                  <a:pt x="9" y="348"/>
                  <a:pt x="12" y="345"/>
                  <a:pt x="12" y="342"/>
                </a:cubicBezTo>
                <a:close/>
                <a:moveTo>
                  <a:pt x="12" y="438"/>
                </a:moveTo>
                <a:cubicBezTo>
                  <a:pt x="12" y="390"/>
                  <a:pt x="12" y="390"/>
                  <a:pt x="12" y="390"/>
                </a:cubicBezTo>
                <a:cubicBezTo>
                  <a:pt x="12" y="387"/>
                  <a:pt x="9" y="384"/>
                  <a:pt x="6" y="384"/>
                </a:cubicBezTo>
                <a:cubicBezTo>
                  <a:pt x="3" y="384"/>
                  <a:pt x="0" y="387"/>
                  <a:pt x="0" y="390"/>
                </a:cubicBezTo>
                <a:cubicBezTo>
                  <a:pt x="0" y="438"/>
                  <a:pt x="0" y="438"/>
                  <a:pt x="0" y="438"/>
                </a:cubicBezTo>
                <a:cubicBezTo>
                  <a:pt x="0" y="441"/>
                  <a:pt x="3" y="444"/>
                  <a:pt x="6" y="444"/>
                </a:cubicBezTo>
                <a:cubicBezTo>
                  <a:pt x="9" y="444"/>
                  <a:pt x="12" y="441"/>
                  <a:pt x="12" y="438"/>
                </a:cubicBezTo>
                <a:close/>
                <a:moveTo>
                  <a:pt x="12" y="534"/>
                </a:moveTo>
                <a:cubicBezTo>
                  <a:pt x="12" y="486"/>
                  <a:pt x="12" y="486"/>
                  <a:pt x="12" y="486"/>
                </a:cubicBezTo>
                <a:cubicBezTo>
                  <a:pt x="12" y="483"/>
                  <a:pt x="9" y="480"/>
                  <a:pt x="6" y="480"/>
                </a:cubicBezTo>
                <a:cubicBezTo>
                  <a:pt x="3" y="480"/>
                  <a:pt x="0" y="483"/>
                  <a:pt x="0" y="486"/>
                </a:cubicBezTo>
                <a:cubicBezTo>
                  <a:pt x="0" y="534"/>
                  <a:pt x="0" y="534"/>
                  <a:pt x="0" y="534"/>
                </a:cubicBezTo>
                <a:cubicBezTo>
                  <a:pt x="0" y="537"/>
                  <a:pt x="3" y="540"/>
                  <a:pt x="6" y="540"/>
                </a:cubicBezTo>
                <a:cubicBezTo>
                  <a:pt x="9" y="540"/>
                  <a:pt x="12" y="537"/>
                  <a:pt x="12" y="534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Freeform 89"/>
          <p:cNvSpPr>
            <a:spLocks noEditPoints="1"/>
          </p:cNvSpPr>
          <p:nvPr userDrawn="1"/>
        </p:nvSpPr>
        <p:spPr bwMode="auto">
          <a:xfrm>
            <a:off x="6207125" y="3132137"/>
            <a:ext cx="11113" cy="540000"/>
          </a:xfrm>
          <a:custGeom>
            <a:avLst/>
            <a:gdLst>
              <a:gd name="T0" fmla="*/ 12 w 12"/>
              <a:gd name="T1" fmla="*/ 54 h 540"/>
              <a:gd name="T2" fmla="*/ 12 w 12"/>
              <a:gd name="T3" fmla="*/ 6 h 540"/>
              <a:gd name="T4" fmla="*/ 6 w 12"/>
              <a:gd name="T5" fmla="*/ 0 h 540"/>
              <a:gd name="T6" fmla="*/ 0 w 12"/>
              <a:gd name="T7" fmla="*/ 6 h 540"/>
              <a:gd name="T8" fmla="*/ 0 w 12"/>
              <a:gd name="T9" fmla="*/ 54 h 540"/>
              <a:gd name="T10" fmla="*/ 6 w 12"/>
              <a:gd name="T11" fmla="*/ 60 h 540"/>
              <a:gd name="T12" fmla="*/ 12 w 12"/>
              <a:gd name="T13" fmla="*/ 54 h 540"/>
              <a:gd name="T14" fmla="*/ 12 w 12"/>
              <a:gd name="T15" fmla="*/ 150 h 540"/>
              <a:gd name="T16" fmla="*/ 12 w 12"/>
              <a:gd name="T17" fmla="*/ 102 h 540"/>
              <a:gd name="T18" fmla="*/ 6 w 12"/>
              <a:gd name="T19" fmla="*/ 96 h 540"/>
              <a:gd name="T20" fmla="*/ 0 w 12"/>
              <a:gd name="T21" fmla="*/ 102 h 540"/>
              <a:gd name="T22" fmla="*/ 0 w 12"/>
              <a:gd name="T23" fmla="*/ 150 h 540"/>
              <a:gd name="T24" fmla="*/ 6 w 12"/>
              <a:gd name="T25" fmla="*/ 156 h 540"/>
              <a:gd name="T26" fmla="*/ 12 w 12"/>
              <a:gd name="T27" fmla="*/ 150 h 540"/>
              <a:gd name="T28" fmla="*/ 12 w 12"/>
              <a:gd name="T29" fmla="*/ 246 h 540"/>
              <a:gd name="T30" fmla="*/ 12 w 12"/>
              <a:gd name="T31" fmla="*/ 198 h 540"/>
              <a:gd name="T32" fmla="*/ 6 w 12"/>
              <a:gd name="T33" fmla="*/ 192 h 540"/>
              <a:gd name="T34" fmla="*/ 0 w 12"/>
              <a:gd name="T35" fmla="*/ 198 h 540"/>
              <a:gd name="T36" fmla="*/ 0 w 12"/>
              <a:gd name="T37" fmla="*/ 246 h 540"/>
              <a:gd name="T38" fmla="*/ 6 w 12"/>
              <a:gd name="T39" fmla="*/ 252 h 540"/>
              <a:gd name="T40" fmla="*/ 12 w 12"/>
              <a:gd name="T41" fmla="*/ 246 h 540"/>
              <a:gd name="T42" fmla="*/ 12 w 12"/>
              <a:gd name="T43" fmla="*/ 342 h 540"/>
              <a:gd name="T44" fmla="*/ 12 w 12"/>
              <a:gd name="T45" fmla="*/ 294 h 540"/>
              <a:gd name="T46" fmla="*/ 6 w 12"/>
              <a:gd name="T47" fmla="*/ 288 h 540"/>
              <a:gd name="T48" fmla="*/ 0 w 12"/>
              <a:gd name="T49" fmla="*/ 294 h 540"/>
              <a:gd name="T50" fmla="*/ 0 w 12"/>
              <a:gd name="T51" fmla="*/ 342 h 540"/>
              <a:gd name="T52" fmla="*/ 6 w 12"/>
              <a:gd name="T53" fmla="*/ 348 h 540"/>
              <a:gd name="T54" fmla="*/ 12 w 12"/>
              <a:gd name="T55" fmla="*/ 342 h 540"/>
              <a:gd name="T56" fmla="*/ 12 w 12"/>
              <a:gd name="T57" fmla="*/ 438 h 540"/>
              <a:gd name="T58" fmla="*/ 12 w 12"/>
              <a:gd name="T59" fmla="*/ 390 h 540"/>
              <a:gd name="T60" fmla="*/ 6 w 12"/>
              <a:gd name="T61" fmla="*/ 384 h 540"/>
              <a:gd name="T62" fmla="*/ 0 w 12"/>
              <a:gd name="T63" fmla="*/ 390 h 540"/>
              <a:gd name="T64" fmla="*/ 0 w 12"/>
              <a:gd name="T65" fmla="*/ 438 h 540"/>
              <a:gd name="T66" fmla="*/ 6 w 12"/>
              <a:gd name="T67" fmla="*/ 444 h 540"/>
              <a:gd name="T68" fmla="*/ 12 w 12"/>
              <a:gd name="T69" fmla="*/ 438 h 540"/>
              <a:gd name="T70" fmla="*/ 12 w 12"/>
              <a:gd name="T71" fmla="*/ 534 h 540"/>
              <a:gd name="T72" fmla="*/ 12 w 12"/>
              <a:gd name="T73" fmla="*/ 486 h 540"/>
              <a:gd name="T74" fmla="*/ 6 w 12"/>
              <a:gd name="T75" fmla="*/ 480 h 540"/>
              <a:gd name="T76" fmla="*/ 0 w 12"/>
              <a:gd name="T77" fmla="*/ 486 h 540"/>
              <a:gd name="T78" fmla="*/ 0 w 12"/>
              <a:gd name="T79" fmla="*/ 534 h 540"/>
              <a:gd name="T80" fmla="*/ 6 w 12"/>
              <a:gd name="T81" fmla="*/ 540 h 540"/>
              <a:gd name="T82" fmla="*/ 12 w 12"/>
              <a:gd name="T83" fmla="*/ 534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" h="540">
                <a:moveTo>
                  <a:pt x="12" y="54"/>
                </a:moveTo>
                <a:cubicBezTo>
                  <a:pt x="12" y="6"/>
                  <a:pt x="12" y="6"/>
                  <a:pt x="12" y="6"/>
                </a:cubicBezTo>
                <a:cubicBezTo>
                  <a:pt x="12" y="3"/>
                  <a:pt x="9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7"/>
                  <a:pt x="3" y="60"/>
                  <a:pt x="6" y="60"/>
                </a:cubicBezTo>
                <a:cubicBezTo>
                  <a:pt x="9" y="60"/>
                  <a:pt x="12" y="57"/>
                  <a:pt x="12" y="54"/>
                </a:cubicBezTo>
                <a:close/>
                <a:moveTo>
                  <a:pt x="12" y="150"/>
                </a:moveTo>
                <a:cubicBezTo>
                  <a:pt x="12" y="102"/>
                  <a:pt x="12" y="102"/>
                  <a:pt x="12" y="102"/>
                </a:cubicBezTo>
                <a:cubicBezTo>
                  <a:pt x="12" y="99"/>
                  <a:pt x="9" y="96"/>
                  <a:pt x="6" y="96"/>
                </a:cubicBezTo>
                <a:cubicBezTo>
                  <a:pt x="3" y="96"/>
                  <a:pt x="0" y="99"/>
                  <a:pt x="0" y="102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3"/>
                  <a:pt x="3" y="156"/>
                  <a:pt x="6" y="156"/>
                </a:cubicBezTo>
                <a:cubicBezTo>
                  <a:pt x="9" y="156"/>
                  <a:pt x="12" y="153"/>
                  <a:pt x="12" y="150"/>
                </a:cubicBezTo>
                <a:close/>
                <a:moveTo>
                  <a:pt x="12" y="246"/>
                </a:moveTo>
                <a:cubicBezTo>
                  <a:pt x="12" y="198"/>
                  <a:pt x="12" y="198"/>
                  <a:pt x="12" y="198"/>
                </a:cubicBezTo>
                <a:cubicBezTo>
                  <a:pt x="12" y="195"/>
                  <a:pt x="9" y="192"/>
                  <a:pt x="6" y="192"/>
                </a:cubicBezTo>
                <a:cubicBezTo>
                  <a:pt x="3" y="192"/>
                  <a:pt x="0" y="195"/>
                  <a:pt x="0" y="198"/>
                </a:cubicBezTo>
                <a:cubicBezTo>
                  <a:pt x="0" y="246"/>
                  <a:pt x="0" y="246"/>
                  <a:pt x="0" y="246"/>
                </a:cubicBezTo>
                <a:cubicBezTo>
                  <a:pt x="0" y="249"/>
                  <a:pt x="3" y="252"/>
                  <a:pt x="6" y="252"/>
                </a:cubicBezTo>
                <a:cubicBezTo>
                  <a:pt x="9" y="252"/>
                  <a:pt x="12" y="249"/>
                  <a:pt x="12" y="246"/>
                </a:cubicBezTo>
                <a:close/>
                <a:moveTo>
                  <a:pt x="12" y="342"/>
                </a:moveTo>
                <a:cubicBezTo>
                  <a:pt x="12" y="294"/>
                  <a:pt x="12" y="294"/>
                  <a:pt x="12" y="294"/>
                </a:cubicBezTo>
                <a:cubicBezTo>
                  <a:pt x="12" y="291"/>
                  <a:pt x="9" y="288"/>
                  <a:pt x="6" y="288"/>
                </a:cubicBezTo>
                <a:cubicBezTo>
                  <a:pt x="3" y="288"/>
                  <a:pt x="0" y="291"/>
                  <a:pt x="0" y="294"/>
                </a:cubicBezTo>
                <a:cubicBezTo>
                  <a:pt x="0" y="342"/>
                  <a:pt x="0" y="342"/>
                  <a:pt x="0" y="342"/>
                </a:cubicBezTo>
                <a:cubicBezTo>
                  <a:pt x="0" y="345"/>
                  <a:pt x="3" y="348"/>
                  <a:pt x="6" y="348"/>
                </a:cubicBezTo>
                <a:cubicBezTo>
                  <a:pt x="9" y="348"/>
                  <a:pt x="12" y="345"/>
                  <a:pt x="12" y="342"/>
                </a:cubicBezTo>
                <a:close/>
                <a:moveTo>
                  <a:pt x="12" y="438"/>
                </a:moveTo>
                <a:cubicBezTo>
                  <a:pt x="12" y="390"/>
                  <a:pt x="12" y="390"/>
                  <a:pt x="12" y="390"/>
                </a:cubicBezTo>
                <a:cubicBezTo>
                  <a:pt x="12" y="387"/>
                  <a:pt x="9" y="384"/>
                  <a:pt x="6" y="384"/>
                </a:cubicBezTo>
                <a:cubicBezTo>
                  <a:pt x="3" y="384"/>
                  <a:pt x="0" y="387"/>
                  <a:pt x="0" y="390"/>
                </a:cubicBezTo>
                <a:cubicBezTo>
                  <a:pt x="0" y="438"/>
                  <a:pt x="0" y="438"/>
                  <a:pt x="0" y="438"/>
                </a:cubicBezTo>
                <a:cubicBezTo>
                  <a:pt x="0" y="441"/>
                  <a:pt x="3" y="444"/>
                  <a:pt x="6" y="444"/>
                </a:cubicBezTo>
                <a:cubicBezTo>
                  <a:pt x="9" y="444"/>
                  <a:pt x="12" y="441"/>
                  <a:pt x="12" y="438"/>
                </a:cubicBezTo>
                <a:close/>
                <a:moveTo>
                  <a:pt x="12" y="534"/>
                </a:moveTo>
                <a:cubicBezTo>
                  <a:pt x="12" y="486"/>
                  <a:pt x="12" y="486"/>
                  <a:pt x="12" y="486"/>
                </a:cubicBezTo>
                <a:cubicBezTo>
                  <a:pt x="12" y="483"/>
                  <a:pt x="9" y="480"/>
                  <a:pt x="6" y="480"/>
                </a:cubicBezTo>
                <a:cubicBezTo>
                  <a:pt x="3" y="480"/>
                  <a:pt x="0" y="483"/>
                  <a:pt x="0" y="486"/>
                </a:cubicBezTo>
                <a:cubicBezTo>
                  <a:pt x="0" y="534"/>
                  <a:pt x="0" y="534"/>
                  <a:pt x="0" y="534"/>
                </a:cubicBezTo>
                <a:cubicBezTo>
                  <a:pt x="0" y="537"/>
                  <a:pt x="3" y="540"/>
                  <a:pt x="6" y="540"/>
                </a:cubicBezTo>
                <a:cubicBezTo>
                  <a:pt x="9" y="540"/>
                  <a:pt x="12" y="537"/>
                  <a:pt x="12" y="534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93"/>
          <p:cNvSpPr>
            <a:spLocks/>
          </p:cNvSpPr>
          <p:nvPr userDrawn="1"/>
        </p:nvSpPr>
        <p:spPr bwMode="auto">
          <a:xfrm>
            <a:off x="3033713" y="2944813"/>
            <a:ext cx="1422400" cy="11113"/>
          </a:xfrm>
          <a:custGeom>
            <a:avLst/>
            <a:gdLst>
              <a:gd name="T0" fmla="*/ 0 w 896"/>
              <a:gd name="T1" fmla="*/ 7 h 7"/>
              <a:gd name="T2" fmla="*/ 896 w 896"/>
              <a:gd name="T3" fmla="*/ 7 h 7"/>
              <a:gd name="T4" fmla="*/ 896 w 896"/>
              <a:gd name="T5" fmla="*/ 0 h 7"/>
              <a:gd name="T6" fmla="*/ 0 w 896"/>
              <a:gd name="T7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96" h="7">
                <a:moveTo>
                  <a:pt x="0" y="7"/>
                </a:moveTo>
                <a:lnTo>
                  <a:pt x="896" y="7"/>
                </a:lnTo>
                <a:lnTo>
                  <a:pt x="896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98"/>
          <p:cNvSpPr>
            <a:spLocks noEditPoints="1"/>
          </p:cNvSpPr>
          <p:nvPr userDrawn="1"/>
        </p:nvSpPr>
        <p:spPr bwMode="auto">
          <a:xfrm>
            <a:off x="523875" y="1730375"/>
            <a:ext cx="1511300" cy="458788"/>
          </a:xfrm>
          <a:custGeom>
            <a:avLst/>
            <a:gdLst>
              <a:gd name="T0" fmla="*/ 828 w 1652"/>
              <a:gd name="T1" fmla="*/ 502 h 502"/>
              <a:gd name="T2" fmla="*/ 823 w 1652"/>
              <a:gd name="T3" fmla="*/ 500 h 502"/>
              <a:gd name="T4" fmla="*/ 745 w 1652"/>
              <a:gd name="T5" fmla="*/ 392 h 502"/>
              <a:gd name="T6" fmla="*/ 52 w 1652"/>
              <a:gd name="T7" fmla="*/ 392 h 502"/>
              <a:gd name="T8" fmla="*/ 0 w 1652"/>
              <a:gd name="T9" fmla="*/ 340 h 502"/>
              <a:gd name="T10" fmla="*/ 0 w 1652"/>
              <a:gd name="T11" fmla="*/ 52 h 502"/>
              <a:gd name="T12" fmla="*/ 52 w 1652"/>
              <a:gd name="T13" fmla="*/ 0 h 502"/>
              <a:gd name="T14" fmla="*/ 1600 w 1652"/>
              <a:gd name="T15" fmla="*/ 0 h 502"/>
              <a:gd name="T16" fmla="*/ 1652 w 1652"/>
              <a:gd name="T17" fmla="*/ 52 h 502"/>
              <a:gd name="T18" fmla="*/ 1652 w 1652"/>
              <a:gd name="T19" fmla="*/ 340 h 502"/>
              <a:gd name="T20" fmla="*/ 1600 w 1652"/>
              <a:gd name="T21" fmla="*/ 392 h 502"/>
              <a:gd name="T22" fmla="*/ 911 w 1652"/>
              <a:gd name="T23" fmla="*/ 392 h 502"/>
              <a:gd name="T24" fmla="*/ 833 w 1652"/>
              <a:gd name="T25" fmla="*/ 500 h 502"/>
              <a:gd name="T26" fmla="*/ 828 w 1652"/>
              <a:gd name="T27" fmla="*/ 502 h 502"/>
              <a:gd name="T28" fmla="*/ 753 w 1652"/>
              <a:gd name="T29" fmla="*/ 383 h 502"/>
              <a:gd name="T30" fmla="*/ 828 w 1652"/>
              <a:gd name="T31" fmla="*/ 486 h 502"/>
              <a:gd name="T32" fmla="*/ 903 w 1652"/>
              <a:gd name="T33" fmla="*/ 383 h 502"/>
              <a:gd name="T34" fmla="*/ 908 w 1652"/>
              <a:gd name="T35" fmla="*/ 380 h 502"/>
              <a:gd name="T36" fmla="*/ 1600 w 1652"/>
              <a:gd name="T37" fmla="*/ 380 h 502"/>
              <a:gd name="T38" fmla="*/ 1640 w 1652"/>
              <a:gd name="T39" fmla="*/ 340 h 502"/>
              <a:gd name="T40" fmla="*/ 1640 w 1652"/>
              <a:gd name="T41" fmla="*/ 52 h 502"/>
              <a:gd name="T42" fmla="*/ 1600 w 1652"/>
              <a:gd name="T43" fmla="*/ 12 h 502"/>
              <a:gd name="T44" fmla="*/ 52 w 1652"/>
              <a:gd name="T45" fmla="*/ 12 h 502"/>
              <a:gd name="T46" fmla="*/ 12 w 1652"/>
              <a:gd name="T47" fmla="*/ 52 h 502"/>
              <a:gd name="T48" fmla="*/ 12 w 1652"/>
              <a:gd name="T49" fmla="*/ 340 h 502"/>
              <a:gd name="T50" fmla="*/ 52 w 1652"/>
              <a:gd name="T51" fmla="*/ 380 h 502"/>
              <a:gd name="T52" fmla="*/ 748 w 1652"/>
              <a:gd name="T53" fmla="*/ 380 h 502"/>
              <a:gd name="T54" fmla="*/ 753 w 1652"/>
              <a:gd name="T55" fmla="*/ 383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652" h="502">
                <a:moveTo>
                  <a:pt x="828" y="502"/>
                </a:moveTo>
                <a:cubicBezTo>
                  <a:pt x="826" y="502"/>
                  <a:pt x="824" y="501"/>
                  <a:pt x="823" y="500"/>
                </a:cubicBezTo>
                <a:cubicBezTo>
                  <a:pt x="745" y="392"/>
                  <a:pt x="745" y="392"/>
                  <a:pt x="745" y="392"/>
                </a:cubicBezTo>
                <a:cubicBezTo>
                  <a:pt x="52" y="392"/>
                  <a:pt x="52" y="392"/>
                  <a:pt x="52" y="392"/>
                </a:cubicBezTo>
                <a:cubicBezTo>
                  <a:pt x="23" y="392"/>
                  <a:pt x="0" y="369"/>
                  <a:pt x="0" y="340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1600" y="0"/>
                  <a:pt x="1600" y="0"/>
                  <a:pt x="1600" y="0"/>
                </a:cubicBezTo>
                <a:cubicBezTo>
                  <a:pt x="1629" y="0"/>
                  <a:pt x="1652" y="23"/>
                  <a:pt x="1652" y="52"/>
                </a:cubicBezTo>
                <a:cubicBezTo>
                  <a:pt x="1652" y="340"/>
                  <a:pt x="1652" y="340"/>
                  <a:pt x="1652" y="340"/>
                </a:cubicBezTo>
                <a:cubicBezTo>
                  <a:pt x="1652" y="369"/>
                  <a:pt x="1629" y="392"/>
                  <a:pt x="1600" y="392"/>
                </a:cubicBezTo>
                <a:cubicBezTo>
                  <a:pt x="911" y="392"/>
                  <a:pt x="911" y="392"/>
                  <a:pt x="911" y="392"/>
                </a:cubicBezTo>
                <a:cubicBezTo>
                  <a:pt x="833" y="500"/>
                  <a:pt x="833" y="500"/>
                  <a:pt x="833" y="500"/>
                </a:cubicBezTo>
                <a:cubicBezTo>
                  <a:pt x="832" y="501"/>
                  <a:pt x="830" y="502"/>
                  <a:pt x="828" y="502"/>
                </a:cubicBezTo>
                <a:close/>
                <a:moveTo>
                  <a:pt x="753" y="383"/>
                </a:moveTo>
                <a:cubicBezTo>
                  <a:pt x="828" y="486"/>
                  <a:pt x="828" y="486"/>
                  <a:pt x="828" y="486"/>
                </a:cubicBezTo>
                <a:cubicBezTo>
                  <a:pt x="903" y="383"/>
                  <a:pt x="903" y="383"/>
                  <a:pt x="903" y="383"/>
                </a:cubicBezTo>
                <a:cubicBezTo>
                  <a:pt x="904" y="381"/>
                  <a:pt x="906" y="380"/>
                  <a:pt x="908" y="380"/>
                </a:cubicBezTo>
                <a:cubicBezTo>
                  <a:pt x="1600" y="380"/>
                  <a:pt x="1600" y="380"/>
                  <a:pt x="1600" y="380"/>
                </a:cubicBezTo>
                <a:cubicBezTo>
                  <a:pt x="1622" y="380"/>
                  <a:pt x="1640" y="362"/>
                  <a:pt x="1640" y="340"/>
                </a:cubicBezTo>
                <a:cubicBezTo>
                  <a:pt x="1640" y="52"/>
                  <a:pt x="1640" y="52"/>
                  <a:pt x="1640" y="52"/>
                </a:cubicBezTo>
                <a:cubicBezTo>
                  <a:pt x="1640" y="30"/>
                  <a:pt x="1622" y="12"/>
                  <a:pt x="1600" y="12"/>
                </a:cubicBezTo>
                <a:cubicBezTo>
                  <a:pt x="52" y="12"/>
                  <a:pt x="52" y="12"/>
                  <a:pt x="52" y="12"/>
                </a:cubicBezTo>
                <a:cubicBezTo>
                  <a:pt x="30" y="12"/>
                  <a:pt x="12" y="30"/>
                  <a:pt x="12" y="52"/>
                </a:cubicBezTo>
                <a:cubicBezTo>
                  <a:pt x="12" y="340"/>
                  <a:pt x="12" y="340"/>
                  <a:pt x="12" y="340"/>
                </a:cubicBezTo>
                <a:cubicBezTo>
                  <a:pt x="12" y="362"/>
                  <a:pt x="30" y="380"/>
                  <a:pt x="52" y="380"/>
                </a:cubicBezTo>
                <a:cubicBezTo>
                  <a:pt x="748" y="380"/>
                  <a:pt x="748" y="380"/>
                  <a:pt x="748" y="380"/>
                </a:cubicBezTo>
                <a:cubicBezTo>
                  <a:pt x="750" y="380"/>
                  <a:pt x="752" y="381"/>
                  <a:pt x="753" y="3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99"/>
          <p:cNvSpPr>
            <a:spLocks noEditPoints="1"/>
          </p:cNvSpPr>
          <p:nvPr userDrawn="1"/>
        </p:nvSpPr>
        <p:spPr bwMode="auto">
          <a:xfrm>
            <a:off x="3814763" y="1730375"/>
            <a:ext cx="1511300" cy="458788"/>
          </a:xfrm>
          <a:custGeom>
            <a:avLst/>
            <a:gdLst>
              <a:gd name="T0" fmla="*/ 828 w 1652"/>
              <a:gd name="T1" fmla="*/ 502 h 502"/>
              <a:gd name="T2" fmla="*/ 823 w 1652"/>
              <a:gd name="T3" fmla="*/ 500 h 502"/>
              <a:gd name="T4" fmla="*/ 745 w 1652"/>
              <a:gd name="T5" fmla="*/ 392 h 502"/>
              <a:gd name="T6" fmla="*/ 52 w 1652"/>
              <a:gd name="T7" fmla="*/ 392 h 502"/>
              <a:gd name="T8" fmla="*/ 0 w 1652"/>
              <a:gd name="T9" fmla="*/ 340 h 502"/>
              <a:gd name="T10" fmla="*/ 0 w 1652"/>
              <a:gd name="T11" fmla="*/ 52 h 502"/>
              <a:gd name="T12" fmla="*/ 52 w 1652"/>
              <a:gd name="T13" fmla="*/ 0 h 502"/>
              <a:gd name="T14" fmla="*/ 1600 w 1652"/>
              <a:gd name="T15" fmla="*/ 0 h 502"/>
              <a:gd name="T16" fmla="*/ 1652 w 1652"/>
              <a:gd name="T17" fmla="*/ 52 h 502"/>
              <a:gd name="T18" fmla="*/ 1652 w 1652"/>
              <a:gd name="T19" fmla="*/ 340 h 502"/>
              <a:gd name="T20" fmla="*/ 1600 w 1652"/>
              <a:gd name="T21" fmla="*/ 392 h 502"/>
              <a:gd name="T22" fmla="*/ 911 w 1652"/>
              <a:gd name="T23" fmla="*/ 392 h 502"/>
              <a:gd name="T24" fmla="*/ 833 w 1652"/>
              <a:gd name="T25" fmla="*/ 500 h 502"/>
              <a:gd name="T26" fmla="*/ 828 w 1652"/>
              <a:gd name="T27" fmla="*/ 502 h 502"/>
              <a:gd name="T28" fmla="*/ 753 w 1652"/>
              <a:gd name="T29" fmla="*/ 383 h 502"/>
              <a:gd name="T30" fmla="*/ 828 w 1652"/>
              <a:gd name="T31" fmla="*/ 486 h 502"/>
              <a:gd name="T32" fmla="*/ 903 w 1652"/>
              <a:gd name="T33" fmla="*/ 383 h 502"/>
              <a:gd name="T34" fmla="*/ 908 w 1652"/>
              <a:gd name="T35" fmla="*/ 380 h 502"/>
              <a:gd name="T36" fmla="*/ 1600 w 1652"/>
              <a:gd name="T37" fmla="*/ 380 h 502"/>
              <a:gd name="T38" fmla="*/ 1640 w 1652"/>
              <a:gd name="T39" fmla="*/ 340 h 502"/>
              <a:gd name="T40" fmla="*/ 1640 w 1652"/>
              <a:gd name="T41" fmla="*/ 52 h 502"/>
              <a:gd name="T42" fmla="*/ 1600 w 1652"/>
              <a:gd name="T43" fmla="*/ 12 h 502"/>
              <a:gd name="T44" fmla="*/ 52 w 1652"/>
              <a:gd name="T45" fmla="*/ 12 h 502"/>
              <a:gd name="T46" fmla="*/ 12 w 1652"/>
              <a:gd name="T47" fmla="*/ 52 h 502"/>
              <a:gd name="T48" fmla="*/ 12 w 1652"/>
              <a:gd name="T49" fmla="*/ 340 h 502"/>
              <a:gd name="T50" fmla="*/ 52 w 1652"/>
              <a:gd name="T51" fmla="*/ 380 h 502"/>
              <a:gd name="T52" fmla="*/ 748 w 1652"/>
              <a:gd name="T53" fmla="*/ 380 h 502"/>
              <a:gd name="T54" fmla="*/ 753 w 1652"/>
              <a:gd name="T55" fmla="*/ 383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652" h="502">
                <a:moveTo>
                  <a:pt x="828" y="502"/>
                </a:moveTo>
                <a:cubicBezTo>
                  <a:pt x="826" y="502"/>
                  <a:pt x="824" y="501"/>
                  <a:pt x="823" y="500"/>
                </a:cubicBezTo>
                <a:cubicBezTo>
                  <a:pt x="745" y="392"/>
                  <a:pt x="745" y="392"/>
                  <a:pt x="745" y="392"/>
                </a:cubicBezTo>
                <a:cubicBezTo>
                  <a:pt x="52" y="392"/>
                  <a:pt x="52" y="392"/>
                  <a:pt x="52" y="392"/>
                </a:cubicBezTo>
                <a:cubicBezTo>
                  <a:pt x="23" y="392"/>
                  <a:pt x="0" y="369"/>
                  <a:pt x="0" y="340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1600" y="0"/>
                  <a:pt x="1600" y="0"/>
                  <a:pt x="1600" y="0"/>
                </a:cubicBezTo>
                <a:cubicBezTo>
                  <a:pt x="1629" y="0"/>
                  <a:pt x="1652" y="23"/>
                  <a:pt x="1652" y="52"/>
                </a:cubicBezTo>
                <a:cubicBezTo>
                  <a:pt x="1652" y="340"/>
                  <a:pt x="1652" y="340"/>
                  <a:pt x="1652" y="340"/>
                </a:cubicBezTo>
                <a:cubicBezTo>
                  <a:pt x="1652" y="369"/>
                  <a:pt x="1629" y="392"/>
                  <a:pt x="1600" y="392"/>
                </a:cubicBezTo>
                <a:cubicBezTo>
                  <a:pt x="911" y="392"/>
                  <a:pt x="911" y="392"/>
                  <a:pt x="911" y="392"/>
                </a:cubicBezTo>
                <a:cubicBezTo>
                  <a:pt x="833" y="500"/>
                  <a:pt x="833" y="500"/>
                  <a:pt x="833" y="500"/>
                </a:cubicBezTo>
                <a:cubicBezTo>
                  <a:pt x="832" y="501"/>
                  <a:pt x="830" y="502"/>
                  <a:pt x="828" y="502"/>
                </a:cubicBezTo>
                <a:close/>
                <a:moveTo>
                  <a:pt x="753" y="383"/>
                </a:moveTo>
                <a:cubicBezTo>
                  <a:pt x="828" y="486"/>
                  <a:pt x="828" y="486"/>
                  <a:pt x="828" y="486"/>
                </a:cubicBezTo>
                <a:cubicBezTo>
                  <a:pt x="903" y="383"/>
                  <a:pt x="903" y="383"/>
                  <a:pt x="903" y="383"/>
                </a:cubicBezTo>
                <a:cubicBezTo>
                  <a:pt x="904" y="381"/>
                  <a:pt x="906" y="380"/>
                  <a:pt x="908" y="380"/>
                </a:cubicBezTo>
                <a:cubicBezTo>
                  <a:pt x="1600" y="380"/>
                  <a:pt x="1600" y="380"/>
                  <a:pt x="1600" y="380"/>
                </a:cubicBezTo>
                <a:cubicBezTo>
                  <a:pt x="1622" y="380"/>
                  <a:pt x="1640" y="362"/>
                  <a:pt x="1640" y="340"/>
                </a:cubicBezTo>
                <a:cubicBezTo>
                  <a:pt x="1640" y="52"/>
                  <a:pt x="1640" y="52"/>
                  <a:pt x="1640" y="52"/>
                </a:cubicBezTo>
                <a:cubicBezTo>
                  <a:pt x="1640" y="30"/>
                  <a:pt x="1622" y="12"/>
                  <a:pt x="1600" y="12"/>
                </a:cubicBezTo>
                <a:cubicBezTo>
                  <a:pt x="52" y="12"/>
                  <a:pt x="52" y="12"/>
                  <a:pt x="52" y="12"/>
                </a:cubicBezTo>
                <a:cubicBezTo>
                  <a:pt x="30" y="12"/>
                  <a:pt x="12" y="30"/>
                  <a:pt x="12" y="52"/>
                </a:cubicBezTo>
                <a:cubicBezTo>
                  <a:pt x="12" y="340"/>
                  <a:pt x="12" y="340"/>
                  <a:pt x="12" y="340"/>
                </a:cubicBezTo>
                <a:cubicBezTo>
                  <a:pt x="12" y="362"/>
                  <a:pt x="30" y="380"/>
                  <a:pt x="52" y="380"/>
                </a:cubicBezTo>
                <a:cubicBezTo>
                  <a:pt x="748" y="380"/>
                  <a:pt x="748" y="380"/>
                  <a:pt x="748" y="380"/>
                </a:cubicBezTo>
                <a:cubicBezTo>
                  <a:pt x="750" y="380"/>
                  <a:pt x="752" y="381"/>
                  <a:pt x="753" y="3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100"/>
          <p:cNvSpPr>
            <a:spLocks noEditPoints="1"/>
          </p:cNvSpPr>
          <p:nvPr userDrawn="1"/>
        </p:nvSpPr>
        <p:spPr bwMode="auto">
          <a:xfrm>
            <a:off x="2166938" y="3706813"/>
            <a:ext cx="1509713" cy="458788"/>
          </a:xfrm>
          <a:custGeom>
            <a:avLst/>
            <a:gdLst>
              <a:gd name="T0" fmla="*/ 1600 w 1652"/>
              <a:gd name="T1" fmla="*/ 503 h 503"/>
              <a:gd name="T2" fmla="*/ 52 w 1652"/>
              <a:gd name="T3" fmla="*/ 503 h 503"/>
              <a:gd name="T4" fmla="*/ 0 w 1652"/>
              <a:gd name="T5" fmla="*/ 449 h 503"/>
              <a:gd name="T6" fmla="*/ 0 w 1652"/>
              <a:gd name="T7" fmla="*/ 161 h 503"/>
              <a:gd name="T8" fmla="*/ 52 w 1652"/>
              <a:gd name="T9" fmla="*/ 111 h 503"/>
              <a:gd name="T10" fmla="*/ 741 w 1652"/>
              <a:gd name="T11" fmla="*/ 111 h 503"/>
              <a:gd name="T12" fmla="*/ 819 w 1652"/>
              <a:gd name="T13" fmla="*/ 3 h 503"/>
              <a:gd name="T14" fmla="*/ 829 w 1652"/>
              <a:gd name="T15" fmla="*/ 3 h 503"/>
              <a:gd name="T16" fmla="*/ 907 w 1652"/>
              <a:gd name="T17" fmla="*/ 111 h 503"/>
              <a:gd name="T18" fmla="*/ 1600 w 1652"/>
              <a:gd name="T19" fmla="*/ 111 h 503"/>
              <a:gd name="T20" fmla="*/ 1652 w 1652"/>
              <a:gd name="T21" fmla="*/ 161 h 503"/>
              <a:gd name="T22" fmla="*/ 1652 w 1652"/>
              <a:gd name="T23" fmla="*/ 449 h 503"/>
              <a:gd name="T24" fmla="*/ 1600 w 1652"/>
              <a:gd name="T25" fmla="*/ 503 h 503"/>
              <a:gd name="T26" fmla="*/ 52 w 1652"/>
              <a:gd name="T27" fmla="*/ 123 h 503"/>
              <a:gd name="T28" fmla="*/ 12 w 1652"/>
              <a:gd name="T29" fmla="*/ 161 h 503"/>
              <a:gd name="T30" fmla="*/ 12 w 1652"/>
              <a:gd name="T31" fmla="*/ 449 h 503"/>
              <a:gd name="T32" fmla="*/ 52 w 1652"/>
              <a:gd name="T33" fmla="*/ 491 h 503"/>
              <a:gd name="T34" fmla="*/ 1600 w 1652"/>
              <a:gd name="T35" fmla="*/ 491 h 503"/>
              <a:gd name="T36" fmla="*/ 1640 w 1652"/>
              <a:gd name="T37" fmla="*/ 449 h 503"/>
              <a:gd name="T38" fmla="*/ 1640 w 1652"/>
              <a:gd name="T39" fmla="*/ 161 h 503"/>
              <a:gd name="T40" fmla="*/ 1600 w 1652"/>
              <a:gd name="T41" fmla="*/ 123 h 503"/>
              <a:gd name="T42" fmla="*/ 904 w 1652"/>
              <a:gd name="T43" fmla="*/ 123 h 503"/>
              <a:gd name="T44" fmla="*/ 899 w 1652"/>
              <a:gd name="T45" fmla="*/ 120 h 503"/>
              <a:gd name="T46" fmla="*/ 824 w 1652"/>
              <a:gd name="T47" fmla="*/ 17 h 503"/>
              <a:gd name="T48" fmla="*/ 749 w 1652"/>
              <a:gd name="T49" fmla="*/ 120 h 503"/>
              <a:gd name="T50" fmla="*/ 744 w 1652"/>
              <a:gd name="T51" fmla="*/ 123 h 503"/>
              <a:gd name="T52" fmla="*/ 744 w 1652"/>
              <a:gd name="T53" fmla="*/ 123 h 503"/>
              <a:gd name="T54" fmla="*/ 52 w 1652"/>
              <a:gd name="T55" fmla="*/ 123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652" h="503">
                <a:moveTo>
                  <a:pt x="1600" y="503"/>
                </a:moveTo>
                <a:cubicBezTo>
                  <a:pt x="52" y="503"/>
                  <a:pt x="52" y="503"/>
                  <a:pt x="52" y="503"/>
                </a:cubicBezTo>
                <a:cubicBezTo>
                  <a:pt x="24" y="503"/>
                  <a:pt x="0" y="478"/>
                  <a:pt x="0" y="449"/>
                </a:cubicBezTo>
                <a:cubicBezTo>
                  <a:pt x="0" y="161"/>
                  <a:pt x="0" y="161"/>
                  <a:pt x="0" y="161"/>
                </a:cubicBezTo>
                <a:cubicBezTo>
                  <a:pt x="0" y="133"/>
                  <a:pt x="23" y="111"/>
                  <a:pt x="52" y="111"/>
                </a:cubicBezTo>
                <a:cubicBezTo>
                  <a:pt x="741" y="111"/>
                  <a:pt x="741" y="111"/>
                  <a:pt x="741" y="111"/>
                </a:cubicBezTo>
                <a:cubicBezTo>
                  <a:pt x="819" y="3"/>
                  <a:pt x="819" y="3"/>
                  <a:pt x="819" y="3"/>
                </a:cubicBezTo>
                <a:cubicBezTo>
                  <a:pt x="821" y="0"/>
                  <a:pt x="827" y="0"/>
                  <a:pt x="829" y="3"/>
                </a:cubicBezTo>
                <a:cubicBezTo>
                  <a:pt x="907" y="111"/>
                  <a:pt x="907" y="111"/>
                  <a:pt x="907" y="111"/>
                </a:cubicBezTo>
                <a:cubicBezTo>
                  <a:pt x="1600" y="111"/>
                  <a:pt x="1600" y="111"/>
                  <a:pt x="1600" y="111"/>
                </a:cubicBezTo>
                <a:cubicBezTo>
                  <a:pt x="1629" y="111"/>
                  <a:pt x="1652" y="133"/>
                  <a:pt x="1652" y="161"/>
                </a:cubicBezTo>
                <a:cubicBezTo>
                  <a:pt x="1652" y="449"/>
                  <a:pt x="1652" y="449"/>
                  <a:pt x="1652" y="449"/>
                </a:cubicBezTo>
                <a:cubicBezTo>
                  <a:pt x="1652" y="478"/>
                  <a:pt x="1628" y="503"/>
                  <a:pt x="1600" y="503"/>
                </a:cubicBezTo>
                <a:close/>
                <a:moveTo>
                  <a:pt x="52" y="123"/>
                </a:moveTo>
                <a:cubicBezTo>
                  <a:pt x="29" y="123"/>
                  <a:pt x="12" y="139"/>
                  <a:pt x="12" y="161"/>
                </a:cubicBezTo>
                <a:cubicBezTo>
                  <a:pt x="12" y="449"/>
                  <a:pt x="12" y="449"/>
                  <a:pt x="12" y="449"/>
                </a:cubicBezTo>
                <a:cubicBezTo>
                  <a:pt x="12" y="472"/>
                  <a:pt x="30" y="491"/>
                  <a:pt x="52" y="491"/>
                </a:cubicBezTo>
                <a:cubicBezTo>
                  <a:pt x="1600" y="491"/>
                  <a:pt x="1600" y="491"/>
                  <a:pt x="1600" y="491"/>
                </a:cubicBezTo>
                <a:cubicBezTo>
                  <a:pt x="1622" y="491"/>
                  <a:pt x="1640" y="472"/>
                  <a:pt x="1640" y="449"/>
                </a:cubicBezTo>
                <a:cubicBezTo>
                  <a:pt x="1640" y="161"/>
                  <a:pt x="1640" y="161"/>
                  <a:pt x="1640" y="161"/>
                </a:cubicBezTo>
                <a:cubicBezTo>
                  <a:pt x="1640" y="139"/>
                  <a:pt x="1623" y="123"/>
                  <a:pt x="1600" y="123"/>
                </a:cubicBezTo>
                <a:cubicBezTo>
                  <a:pt x="904" y="123"/>
                  <a:pt x="904" y="123"/>
                  <a:pt x="904" y="123"/>
                </a:cubicBezTo>
                <a:cubicBezTo>
                  <a:pt x="902" y="123"/>
                  <a:pt x="900" y="122"/>
                  <a:pt x="899" y="120"/>
                </a:cubicBezTo>
                <a:cubicBezTo>
                  <a:pt x="824" y="17"/>
                  <a:pt x="824" y="17"/>
                  <a:pt x="824" y="17"/>
                </a:cubicBezTo>
                <a:cubicBezTo>
                  <a:pt x="749" y="120"/>
                  <a:pt x="749" y="120"/>
                  <a:pt x="749" y="120"/>
                </a:cubicBezTo>
                <a:cubicBezTo>
                  <a:pt x="748" y="122"/>
                  <a:pt x="746" y="123"/>
                  <a:pt x="744" y="123"/>
                </a:cubicBezTo>
                <a:cubicBezTo>
                  <a:pt x="744" y="123"/>
                  <a:pt x="744" y="123"/>
                  <a:pt x="744" y="123"/>
                </a:cubicBezTo>
                <a:lnTo>
                  <a:pt x="52" y="1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101"/>
          <p:cNvSpPr>
            <a:spLocks noEditPoints="1"/>
          </p:cNvSpPr>
          <p:nvPr userDrawn="1"/>
        </p:nvSpPr>
        <p:spPr bwMode="auto">
          <a:xfrm>
            <a:off x="5457825" y="3706813"/>
            <a:ext cx="1509713" cy="458788"/>
          </a:xfrm>
          <a:custGeom>
            <a:avLst/>
            <a:gdLst>
              <a:gd name="T0" fmla="*/ 1600 w 1652"/>
              <a:gd name="T1" fmla="*/ 503 h 503"/>
              <a:gd name="T2" fmla="*/ 52 w 1652"/>
              <a:gd name="T3" fmla="*/ 503 h 503"/>
              <a:gd name="T4" fmla="*/ 0 w 1652"/>
              <a:gd name="T5" fmla="*/ 449 h 503"/>
              <a:gd name="T6" fmla="*/ 0 w 1652"/>
              <a:gd name="T7" fmla="*/ 161 h 503"/>
              <a:gd name="T8" fmla="*/ 52 w 1652"/>
              <a:gd name="T9" fmla="*/ 111 h 503"/>
              <a:gd name="T10" fmla="*/ 741 w 1652"/>
              <a:gd name="T11" fmla="*/ 111 h 503"/>
              <a:gd name="T12" fmla="*/ 819 w 1652"/>
              <a:gd name="T13" fmla="*/ 3 h 503"/>
              <a:gd name="T14" fmla="*/ 829 w 1652"/>
              <a:gd name="T15" fmla="*/ 3 h 503"/>
              <a:gd name="T16" fmla="*/ 907 w 1652"/>
              <a:gd name="T17" fmla="*/ 111 h 503"/>
              <a:gd name="T18" fmla="*/ 1600 w 1652"/>
              <a:gd name="T19" fmla="*/ 111 h 503"/>
              <a:gd name="T20" fmla="*/ 1652 w 1652"/>
              <a:gd name="T21" fmla="*/ 161 h 503"/>
              <a:gd name="T22" fmla="*/ 1652 w 1652"/>
              <a:gd name="T23" fmla="*/ 449 h 503"/>
              <a:gd name="T24" fmla="*/ 1600 w 1652"/>
              <a:gd name="T25" fmla="*/ 503 h 503"/>
              <a:gd name="T26" fmla="*/ 52 w 1652"/>
              <a:gd name="T27" fmla="*/ 123 h 503"/>
              <a:gd name="T28" fmla="*/ 12 w 1652"/>
              <a:gd name="T29" fmla="*/ 161 h 503"/>
              <a:gd name="T30" fmla="*/ 12 w 1652"/>
              <a:gd name="T31" fmla="*/ 449 h 503"/>
              <a:gd name="T32" fmla="*/ 52 w 1652"/>
              <a:gd name="T33" fmla="*/ 491 h 503"/>
              <a:gd name="T34" fmla="*/ 1600 w 1652"/>
              <a:gd name="T35" fmla="*/ 491 h 503"/>
              <a:gd name="T36" fmla="*/ 1640 w 1652"/>
              <a:gd name="T37" fmla="*/ 449 h 503"/>
              <a:gd name="T38" fmla="*/ 1640 w 1652"/>
              <a:gd name="T39" fmla="*/ 161 h 503"/>
              <a:gd name="T40" fmla="*/ 1600 w 1652"/>
              <a:gd name="T41" fmla="*/ 123 h 503"/>
              <a:gd name="T42" fmla="*/ 904 w 1652"/>
              <a:gd name="T43" fmla="*/ 123 h 503"/>
              <a:gd name="T44" fmla="*/ 899 w 1652"/>
              <a:gd name="T45" fmla="*/ 120 h 503"/>
              <a:gd name="T46" fmla="*/ 824 w 1652"/>
              <a:gd name="T47" fmla="*/ 17 h 503"/>
              <a:gd name="T48" fmla="*/ 749 w 1652"/>
              <a:gd name="T49" fmla="*/ 120 h 503"/>
              <a:gd name="T50" fmla="*/ 744 w 1652"/>
              <a:gd name="T51" fmla="*/ 123 h 503"/>
              <a:gd name="T52" fmla="*/ 744 w 1652"/>
              <a:gd name="T53" fmla="*/ 123 h 503"/>
              <a:gd name="T54" fmla="*/ 52 w 1652"/>
              <a:gd name="T55" fmla="*/ 123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652" h="503">
                <a:moveTo>
                  <a:pt x="1600" y="503"/>
                </a:moveTo>
                <a:cubicBezTo>
                  <a:pt x="52" y="503"/>
                  <a:pt x="52" y="503"/>
                  <a:pt x="52" y="503"/>
                </a:cubicBezTo>
                <a:cubicBezTo>
                  <a:pt x="24" y="503"/>
                  <a:pt x="0" y="478"/>
                  <a:pt x="0" y="449"/>
                </a:cubicBezTo>
                <a:cubicBezTo>
                  <a:pt x="0" y="161"/>
                  <a:pt x="0" y="161"/>
                  <a:pt x="0" y="161"/>
                </a:cubicBezTo>
                <a:cubicBezTo>
                  <a:pt x="0" y="133"/>
                  <a:pt x="23" y="111"/>
                  <a:pt x="52" y="111"/>
                </a:cubicBezTo>
                <a:cubicBezTo>
                  <a:pt x="741" y="111"/>
                  <a:pt x="741" y="111"/>
                  <a:pt x="741" y="111"/>
                </a:cubicBezTo>
                <a:cubicBezTo>
                  <a:pt x="819" y="3"/>
                  <a:pt x="819" y="3"/>
                  <a:pt x="819" y="3"/>
                </a:cubicBezTo>
                <a:cubicBezTo>
                  <a:pt x="821" y="0"/>
                  <a:pt x="827" y="0"/>
                  <a:pt x="829" y="3"/>
                </a:cubicBezTo>
                <a:cubicBezTo>
                  <a:pt x="907" y="111"/>
                  <a:pt x="907" y="111"/>
                  <a:pt x="907" y="111"/>
                </a:cubicBezTo>
                <a:cubicBezTo>
                  <a:pt x="1600" y="111"/>
                  <a:pt x="1600" y="111"/>
                  <a:pt x="1600" y="111"/>
                </a:cubicBezTo>
                <a:cubicBezTo>
                  <a:pt x="1629" y="111"/>
                  <a:pt x="1652" y="133"/>
                  <a:pt x="1652" y="161"/>
                </a:cubicBezTo>
                <a:cubicBezTo>
                  <a:pt x="1652" y="449"/>
                  <a:pt x="1652" y="449"/>
                  <a:pt x="1652" y="449"/>
                </a:cubicBezTo>
                <a:cubicBezTo>
                  <a:pt x="1652" y="478"/>
                  <a:pt x="1628" y="503"/>
                  <a:pt x="1600" y="503"/>
                </a:cubicBezTo>
                <a:close/>
                <a:moveTo>
                  <a:pt x="52" y="123"/>
                </a:moveTo>
                <a:cubicBezTo>
                  <a:pt x="29" y="123"/>
                  <a:pt x="12" y="139"/>
                  <a:pt x="12" y="161"/>
                </a:cubicBezTo>
                <a:cubicBezTo>
                  <a:pt x="12" y="449"/>
                  <a:pt x="12" y="449"/>
                  <a:pt x="12" y="449"/>
                </a:cubicBezTo>
                <a:cubicBezTo>
                  <a:pt x="12" y="472"/>
                  <a:pt x="30" y="491"/>
                  <a:pt x="52" y="491"/>
                </a:cubicBezTo>
                <a:cubicBezTo>
                  <a:pt x="1600" y="491"/>
                  <a:pt x="1600" y="491"/>
                  <a:pt x="1600" y="491"/>
                </a:cubicBezTo>
                <a:cubicBezTo>
                  <a:pt x="1622" y="491"/>
                  <a:pt x="1640" y="472"/>
                  <a:pt x="1640" y="449"/>
                </a:cubicBezTo>
                <a:cubicBezTo>
                  <a:pt x="1640" y="161"/>
                  <a:pt x="1640" y="161"/>
                  <a:pt x="1640" y="161"/>
                </a:cubicBezTo>
                <a:cubicBezTo>
                  <a:pt x="1640" y="139"/>
                  <a:pt x="1623" y="123"/>
                  <a:pt x="1600" y="123"/>
                </a:cubicBezTo>
                <a:cubicBezTo>
                  <a:pt x="904" y="123"/>
                  <a:pt x="904" y="123"/>
                  <a:pt x="904" y="123"/>
                </a:cubicBezTo>
                <a:cubicBezTo>
                  <a:pt x="902" y="123"/>
                  <a:pt x="900" y="122"/>
                  <a:pt x="899" y="120"/>
                </a:cubicBezTo>
                <a:cubicBezTo>
                  <a:pt x="824" y="17"/>
                  <a:pt x="824" y="17"/>
                  <a:pt x="824" y="17"/>
                </a:cubicBezTo>
                <a:cubicBezTo>
                  <a:pt x="749" y="120"/>
                  <a:pt x="749" y="120"/>
                  <a:pt x="749" y="120"/>
                </a:cubicBezTo>
                <a:cubicBezTo>
                  <a:pt x="748" y="122"/>
                  <a:pt x="746" y="123"/>
                  <a:pt x="744" y="123"/>
                </a:cubicBezTo>
                <a:cubicBezTo>
                  <a:pt x="744" y="123"/>
                  <a:pt x="744" y="123"/>
                  <a:pt x="744" y="123"/>
                </a:cubicBezTo>
                <a:lnTo>
                  <a:pt x="52" y="1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102"/>
          <p:cNvSpPr>
            <a:spLocks noEditPoints="1"/>
          </p:cNvSpPr>
          <p:nvPr userDrawn="1"/>
        </p:nvSpPr>
        <p:spPr bwMode="auto">
          <a:xfrm>
            <a:off x="7102475" y="1730375"/>
            <a:ext cx="1511300" cy="458788"/>
          </a:xfrm>
          <a:custGeom>
            <a:avLst/>
            <a:gdLst>
              <a:gd name="T0" fmla="*/ 828 w 1652"/>
              <a:gd name="T1" fmla="*/ 502 h 502"/>
              <a:gd name="T2" fmla="*/ 823 w 1652"/>
              <a:gd name="T3" fmla="*/ 500 h 502"/>
              <a:gd name="T4" fmla="*/ 745 w 1652"/>
              <a:gd name="T5" fmla="*/ 392 h 502"/>
              <a:gd name="T6" fmla="*/ 52 w 1652"/>
              <a:gd name="T7" fmla="*/ 392 h 502"/>
              <a:gd name="T8" fmla="*/ 0 w 1652"/>
              <a:gd name="T9" fmla="*/ 340 h 502"/>
              <a:gd name="T10" fmla="*/ 0 w 1652"/>
              <a:gd name="T11" fmla="*/ 52 h 502"/>
              <a:gd name="T12" fmla="*/ 52 w 1652"/>
              <a:gd name="T13" fmla="*/ 0 h 502"/>
              <a:gd name="T14" fmla="*/ 1600 w 1652"/>
              <a:gd name="T15" fmla="*/ 0 h 502"/>
              <a:gd name="T16" fmla="*/ 1652 w 1652"/>
              <a:gd name="T17" fmla="*/ 52 h 502"/>
              <a:gd name="T18" fmla="*/ 1652 w 1652"/>
              <a:gd name="T19" fmla="*/ 340 h 502"/>
              <a:gd name="T20" fmla="*/ 1600 w 1652"/>
              <a:gd name="T21" fmla="*/ 392 h 502"/>
              <a:gd name="T22" fmla="*/ 911 w 1652"/>
              <a:gd name="T23" fmla="*/ 392 h 502"/>
              <a:gd name="T24" fmla="*/ 833 w 1652"/>
              <a:gd name="T25" fmla="*/ 500 h 502"/>
              <a:gd name="T26" fmla="*/ 828 w 1652"/>
              <a:gd name="T27" fmla="*/ 502 h 502"/>
              <a:gd name="T28" fmla="*/ 753 w 1652"/>
              <a:gd name="T29" fmla="*/ 383 h 502"/>
              <a:gd name="T30" fmla="*/ 828 w 1652"/>
              <a:gd name="T31" fmla="*/ 486 h 502"/>
              <a:gd name="T32" fmla="*/ 903 w 1652"/>
              <a:gd name="T33" fmla="*/ 383 h 502"/>
              <a:gd name="T34" fmla="*/ 908 w 1652"/>
              <a:gd name="T35" fmla="*/ 380 h 502"/>
              <a:gd name="T36" fmla="*/ 1600 w 1652"/>
              <a:gd name="T37" fmla="*/ 380 h 502"/>
              <a:gd name="T38" fmla="*/ 1640 w 1652"/>
              <a:gd name="T39" fmla="*/ 340 h 502"/>
              <a:gd name="T40" fmla="*/ 1640 w 1652"/>
              <a:gd name="T41" fmla="*/ 52 h 502"/>
              <a:gd name="T42" fmla="*/ 1600 w 1652"/>
              <a:gd name="T43" fmla="*/ 12 h 502"/>
              <a:gd name="T44" fmla="*/ 52 w 1652"/>
              <a:gd name="T45" fmla="*/ 12 h 502"/>
              <a:gd name="T46" fmla="*/ 12 w 1652"/>
              <a:gd name="T47" fmla="*/ 52 h 502"/>
              <a:gd name="T48" fmla="*/ 12 w 1652"/>
              <a:gd name="T49" fmla="*/ 340 h 502"/>
              <a:gd name="T50" fmla="*/ 52 w 1652"/>
              <a:gd name="T51" fmla="*/ 380 h 502"/>
              <a:gd name="T52" fmla="*/ 748 w 1652"/>
              <a:gd name="T53" fmla="*/ 380 h 502"/>
              <a:gd name="T54" fmla="*/ 753 w 1652"/>
              <a:gd name="T55" fmla="*/ 383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652" h="502">
                <a:moveTo>
                  <a:pt x="828" y="502"/>
                </a:moveTo>
                <a:cubicBezTo>
                  <a:pt x="826" y="502"/>
                  <a:pt x="824" y="501"/>
                  <a:pt x="823" y="500"/>
                </a:cubicBezTo>
                <a:cubicBezTo>
                  <a:pt x="745" y="392"/>
                  <a:pt x="745" y="392"/>
                  <a:pt x="745" y="392"/>
                </a:cubicBezTo>
                <a:cubicBezTo>
                  <a:pt x="52" y="392"/>
                  <a:pt x="52" y="392"/>
                  <a:pt x="52" y="392"/>
                </a:cubicBezTo>
                <a:cubicBezTo>
                  <a:pt x="23" y="392"/>
                  <a:pt x="0" y="369"/>
                  <a:pt x="0" y="340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23"/>
                  <a:pt x="23" y="0"/>
                  <a:pt x="52" y="0"/>
                </a:cubicBezTo>
                <a:cubicBezTo>
                  <a:pt x="1600" y="0"/>
                  <a:pt x="1600" y="0"/>
                  <a:pt x="1600" y="0"/>
                </a:cubicBezTo>
                <a:cubicBezTo>
                  <a:pt x="1629" y="0"/>
                  <a:pt x="1652" y="23"/>
                  <a:pt x="1652" y="52"/>
                </a:cubicBezTo>
                <a:cubicBezTo>
                  <a:pt x="1652" y="340"/>
                  <a:pt x="1652" y="340"/>
                  <a:pt x="1652" y="340"/>
                </a:cubicBezTo>
                <a:cubicBezTo>
                  <a:pt x="1652" y="369"/>
                  <a:pt x="1629" y="392"/>
                  <a:pt x="1600" y="392"/>
                </a:cubicBezTo>
                <a:cubicBezTo>
                  <a:pt x="911" y="392"/>
                  <a:pt x="911" y="392"/>
                  <a:pt x="911" y="392"/>
                </a:cubicBezTo>
                <a:cubicBezTo>
                  <a:pt x="833" y="500"/>
                  <a:pt x="833" y="500"/>
                  <a:pt x="833" y="500"/>
                </a:cubicBezTo>
                <a:cubicBezTo>
                  <a:pt x="832" y="501"/>
                  <a:pt x="830" y="502"/>
                  <a:pt x="828" y="502"/>
                </a:cubicBezTo>
                <a:close/>
                <a:moveTo>
                  <a:pt x="753" y="383"/>
                </a:moveTo>
                <a:cubicBezTo>
                  <a:pt x="828" y="486"/>
                  <a:pt x="828" y="486"/>
                  <a:pt x="828" y="486"/>
                </a:cubicBezTo>
                <a:cubicBezTo>
                  <a:pt x="903" y="383"/>
                  <a:pt x="903" y="383"/>
                  <a:pt x="903" y="383"/>
                </a:cubicBezTo>
                <a:cubicBezTo>
                  <a:pt x="904" y="381"/>
                  <a:pt x="906" y="380"/>
                  <a:pt x="908" y="380"/>
                </a:cubicBezTo>
                <a:cubicBezTo>
                  <a:pt x="1600" y="380"/>
                  <a:pt x="1600" y="380"/>
                  <a:pt x="1600" y="380"/>
                </a:cubicBezTo>
                <a:cubicBezTo>
                  <a:pt x="1622" y="380"/>
                  <a:pt x="1640" y="362"/>
                  <a:pt x="1640" y="340"/>
                </a:cubicBezTo>
                <a:cubicBezTo>
                  <a:pt x="1640" y="52"/>
                  <a:pt x="1640" y="52"/>
                  <a:pt x="1640" y="52"/>
                </a:cubicBezTo>
                <a:cubicBezTo>
                  <a:pt x="1640" y="30"/>
                  <a:pt x="1622" y="12"/>
                  <a:pt x="1600" y="12"/>
                </a:cubicBezTo>
                <a:cubicBezTo>
                  <a:pt x="52" y="12"/>
                  <a:pt x="52" y="12"/>
                  <a:pt x="52" y="12"/>
                </a:cubicBezTo>
                <a:cubicBezTo>
                  <a:pt x="30" y="12"/>
                  <a:pt x="12" y="30"/>
                  <a:pt x="12" y="52"/>
                </a:cubicBezTo>
                <a:cubicBezTo>
                  <a:pt x="12" y="340"/>
                  <a:pt x="12" y="340"/>
                  <a:pt x="12" y="340"/>
                </a:cubicBezTo>
                <a:cubicBezTo>
                  <a:pt x="12" y="362"/>
                  <a:pt x="30" y="380"/>
                  <a:pt x="52" y="380"/>
                </a:cubicBezTo>
                <a:cubicBezTo>
                  <a:pt x="748" y="380"/>
                  <a:pt x="748" y="380"/>
                  <a:pt x="748" y="380"/>
                </a:cubicBezTo>
                <a:cubicBezTo>
                  <a:pt x="750" y="380"/>
                  <a:pt x="752" y="381"/>
                  <a:pt x="753" y="38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Text Placeholder 1"/>
          <p:cNvSpPr>
            <a:spLocks noGrp="1"/>
          </p:cNvSpPr>
          <p:nvPr>
            <p:ph type="body" sz="quarter" idx="20" hasCustomPrompt="1"/>
          </p:nvPr>
        </p:nvSpPr>
        <p:spPr>
          <a:xfrm>
            <a:off x="523875" y="1707654"/>
            <a:ext cx="1511300" cy="409327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2022</a:t>
            </a:r>
          </a:p>
        </p:txBody>
      </p:sp>
      <p:sp>
        <p:nvSpPr>
          <p:cNvPr id="109" name="Text Placeholder 1"/>
          <p:cNvSpPr>
            <a:spLocks noGrp="1"/>
          </p:cNvSpPr>
          <p:nvPr>
            <p:ph type="body" sz="quarter" idx="21" hasCustomPrompt="1"/>
          </p:nvPr>
        </p:nvSpPr>
        <p:spPr>
          <a:xfrm>
            <a:off x="3810000" y="1707654"/>
            <a:ext cx="1511300" cy="409327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2024</a:t>
            </a:r>
          </a:p>
        </p:txBody>
      </p:sp>
      <p:sp>
        <p:nvSpPr>
          <p:cNvPr id="110" name="Text Placeholder 1"/>
          <p:cNvSpPr>
            <a:spLocks noGrp="1"/>
          </p:cNvSpPr>
          <p:nvPr>
            <p:ph type="body" sz="quarter" idx="22" hasCustomPrompt="1"/>
          </p:nvPr>
        </p:nvSpPr>
        <p:spPr>
          <a:xfrm>
            <a:off x="7107238" y="1707654"/>
            <a:ext cx="1511300" cy="409327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2026</a:t>
            </a:r>
          </a:p>
        </p:txBody>
      </p:sp>
      <p:sp>
        <p:nvSpPr>
          <p:cNvPr id="111" name="Text Placeholder 1"/>
          <p:cNvSpPr>
            <a:spLocks noGrp="1"/>
          </p:cNvSpPr>
          <p:nvPr>
            <p:ph type="body" sz="quarter" idx="23" hasCustomPrompt="1"/>
          </p:nvPr>
        </p:nvSpPr>
        <p:spPr>
          <a:xfrm>
            <a:off x="5456237" y="3779629"/>
            <a:ext cx="1511300" cy="409327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112" name="Text Placeholder 1"/>
          <p:cNvSpPr>
            <a:spLocks noGrp="1"/>
          </p:cNvSpPr>
          <p:nvPr>
            <p:ph type="body" sz="quarter" idx="24" hasCustomPrompt="1"/>
          </p:nvPr>
        </p:nvSpPr>
        <p:spPr>
          <a:xfrm>
            <a:off x="2171701" y="3779629"/>
            <a:ext cx="1511300" cy="409327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2023</a:t>
            </a:r>
          </a:p>
        </p:txBody>
      </p:sp>
      <p:sp>
        <p:nvSpPr>
          <p:cNvPr id="113" name="Text Placeholder 1"/>
          <p:cNvSpPr>
            <a:spLocks noGrp="1"/>
          </p:cNvSpPr>
          <p:nvPr>
            <p:ph type="body" sz="quarter" idx="25" hasCustomPrompt="1"/>
          </p:nvPr>
        </p:nvSpPr>
        <p:spPr>
          <a:xfrm>
            <a:off x="523875" y="3211124"/>
            <a:ext cx="1511300" cy="954477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da-DK" dirty="0"/>
              <a:t>Lorem ipsum dolor sit amet</a:t>
            </a:r>
            <a:endParaRPr lang="en-US" dirty="0"/>
          </a:p>
        </p:txBody>
      </p:sp>
      <p:sp>
        <p:nvSpPr>
          <p:cNvPr id="114" name="Text Placeholder 1"/>
          <p:cNvSpPr>
            <a:spLocks noGrp="1"/>
          </p:cNvSpPr>
          <p:nvPr>
            <p:ph type="body" sz="quarter" idx="26" hasCustomPrompt="1"/>
          </p:nvPr>
        </p:nvSpPr>
        <p:spPr>
          <a:xfrm>
            <a:off x="3821113" y="3211124"/>
            <a:ext cx="1511300" cy="954477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da-DK" dirty="0"/>
              <a:t>Lorem ipsum dolor sit amet</a:t>
            </a:r>
            <a:endParaRPr lang="en-US" dirty="0"/>
          </a:p>
        </p:txBody>
      </p:sp>
      <p:sp>
        <p:nvSpPr>
          <p:cNvPr id="115" name="Text Placeholder 1"/>
          <p:cNvSpPr>
            <a:spLocks noGrp="1"/>
          </p:cNvSpPr>
          <p:nvPr>
            <p:ph type="body" sz="quarter" idx="27" hasCustomPrompt="1"/>
          </p:nvPr>
        </p:nvSpPr>
        <p:spPr>
          <a:xfrm>
            <a:off x="7107238" y="3211124"/>
            <a:ext cx="1511300" cy="954477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da-DK" dirty="0"/>
              <a:t>Lorem ipsum dolor sit amet</a:t>
            </a:r>
            <a:endParaRPr lang="en-US" dirty="0"/>
          </a:p>
        </p:txBody>
      </p:sp>
      <p:sp>
        <p:nvSpPr>
          <p:cNvPr id="116" name="Text Placeholder 1"/>
          <p:cNvSpPr>
            <a:spLocks noGrp="1"/>
          </p:cNvSpPr>
          <p:nvPr>
            <p:ph type="body" sz="quarter" idx="28" hasCustomPrompt="1"/>
          </p:nvPr>
        </p:nvSpPr>
        <p:spPr>
          <a:xfrm>
            <a:off x="2171790" y="1732293"/>
            <a:ext cx="1511300" cy="954477"/>
          </a:xfrm>
        </p:spPr>
        <p:txBody>
          <a:bodyPr anchor="b">
            <a:noAutofit/>
          </a:bodyPr>
          <a:lstStyle>
            <a:lvl1pPr marL="0" indent="0" algn="ctr">
              <a:buNone/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da-DK" dirty="0"/>
              <a:t>Lorem ipsum dolor sit amet</a:t>
            </a:r>
            <a:endParaRPr lang="en-US" dirty="0"/>
          </a:p>
        </p:txBody>
      </p:sp>
      <p:sp>
        <p:nvSpPr>
          <p:cNvPr id="117" name="Text Placeholder 1"/>
          <p:cNvSpPr>
            <a:spLocks noGrp="1"/>
          </p:cNvSpPr>
          <p:nvPr>
            <p:ph type="body" sz="quarter" idx="29" hasCustomPrompt="1"/>
          </p:nvPr>
        </p:nvSpPr>
        <p:spPr>
          <a:xfrm>
            <a:off x="5451475" y="1732293"/>
            <a:ext cx="1511300" cy="954477"/>
          </a:xfrm>
        </p:spPr>
        <p:txBody>
          <a:bodyPr anchor="b">
            <a:noAutofit/>
          </a:bodyPr>
          <a:lstStyle>
            <a:lvl1pPr marL="0" indent="0" algn="ctr">
              <a:buNone/>
              <a:defRPr sz="1600">
                <a:solidFill>
                  <a:schemeClr val="accent2"/>
                </a:solidFill>
              </a:defRPr>
            </a:lvl1pPr>
          </a:lstStyle>
          <a:p>
            <a:r>
              <a:rPr lang="da-DK" dirty="0"/>
              <a:t>Lorem ipsum dolor sit amet</a:t>
            </a:r>
            <a:endParaRPr lang="en-US" dirty="0"/>
          </a:p>
        </p:txBody>
      </p:sp>
      <p:cxnSp>
        <p:nvCxnSpPr>
          <p:cNvPr id="7" name="Straight Connector 6"/>
          <p:cNvCxnSpPr>
            <a:stCxn id="75" idx="6"/>
            <a:endCxn id="78" idx="2"/>
          </p:cNvCxnSpPr>
          <p:nvPr userDrawn="1"/>
        </p:nvCxnSpPr>
        <p:spPr>
          <a:xfrm>
            <a:off x="1439863" y="2947988"/>
            <a:ext cx="1320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>
          <a:xfrm>
            <a:off x="3082926" y="2947988"/>
            <a:ext cx="1320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>
            <a:off x="4730750" y="2947988"/>
            <a:ext cx="1320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>
            <a:off x="6376988" y="2947988"/>
            <a:ext cx="1320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8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7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ghnut Char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 userDrawn="1"/>
        </p:nvSpPr>
        <p:spPr>
          <a:xfrm>
            <a:off x="0" y="3435846"/>
            <a:ext cx="9144000" cy="1728192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chemeClr val="accent3"/>
              </a:gs>
              <a:gs pos="3300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Doughnut Charts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F679C-547F-4466-B8A9-3FF5A83B539F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C842-42E7-4698-A7BD-05AC1B5C2FE8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50" name="Chart 49"/>
          <p:cNvGraphicFramePr/>
          <p:nvPr userDrawn="1">
            <p:extLst>
              <p:ext uri="{D42A27DB-BD31-4B8C-83A1-F6EECF244321}">
                <p14:modId xmlns:p14="http://schemas.microsoft.com/office/powerpoint/2010/main" val="1723270025"/>
              </p:ext>
            </p:extLst>
          </p:nvPr>
        </p:nvGraphicFramePr>
        <p:xfrm>
          <a:off x="682130" y="744078"/>
          <a:ext cx="2449710" cy="2547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1" name="Chart 50"/>
          <p:cNvGraphicFramePr/>
          <p:nvPr userDrawn="1">
            <p:extLst>
              <p:ext uri="{D42A27DB-BD31-4B8C-83A1-F6EECF244321}">
                <p14:modId xmlns:p14="http://schemas.microsoft.com/office/powerpoint/2010/main" val="2940113767"/>
              </p:ext>
            </p:extLst>
          </p:nvPr>
        </p:nvGraphicFramePr>
        <p:xfrm>
          <a:off x="3322973" y="744078"/>
          <a:ext cx="2449710" cy="2547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2" name="Chart 51"/>
          <p:cNvGraphicFramePr/>
          <p:nvPr userDrawn="1">
            <p:extLst>
              <p:ext uri="{D42A27DB-BD31-4B8C-83A1-F6EECF244321}">
                <p14:modId xmlns:p14="http://schemas.microsoft.com/office/powerpoint/2010/main" val="1722688281"/>
              </p:ext>
            </p:extLst>
          </p:nvPr>
        </p:nvGraphicFramePr>
        <p:xfrm>
          <a:off x="5940152" y="744078"/>
          <a:ext cx="2449710" cy="25477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3" name="Text Placeholder 68"/>
          <p:cNvSpPr>
            <a:spLocks noGrp="1"/>
          </p:cNvSpPr>
          <p:nvPr>
            <p:ph type="body" sz="quarter" idx="18" hasCustomPrompt="1"/>
          </p:nvPr>
        </p:nvSpPr>
        <p:spPr>
          <a:xfrm>
            <a:off x="801924" y="3617954"/>
            <a:ext cx="2233018" cy="335962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Your text here</a:t>
            </a:r>
          </a:p>
        </p:txBody>
      </p:sp>
      <p:sp>
        <p:nvSpPr>
          <p:cNvPr id="54" name="Text Placeholder 68"/>
          <p:cNvSpPr>
            <a:spLocks noGrp="1"/>
          </p:cNvSpPr>
          <p:nvPr>
            <p:ph type="body" sz="quarter" idx="19" hasCustomPrompt="1"/>
          </p:nvPr>
        </p:nvSpPr>
        <p:spPr>
          <a:xfrm>
            <a:off x="801924" y="3977994"/>
            <a:ext cx="2233018" cy="826004"/>
          </a:xfr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Insert your desired text here.</a:t>
            </a:r>
          </a:p>
        </p:txBody>
      </p:sp>
      <p:sp>
        <p:nvSpPr>
          <p:cNvPr id="55" name="Text Placeholder 68"/>
          <p:cNvSpPr>
            <a:spLocks noGrp="1"/>
          </p:cNvSpPr>
          <p:nvPr>
            <p:ph type="body" sz="quarter" idx="20" hasCustomPrompt="1"/>
          </p:nvPr>
        </p:nvSpPr>
        <p:spPr>
          <a:xfrm>
            <a:off x="3442767" y="3617954"/>
            <a:ext cx="2233018" cy="335962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Your text here</a:t>
            </a:r>
          </a:p>
        </p:txBody>
      </p:sp>
      <p:sp>
        <p:nvSpPr>
          <p:cNvPr id="56" name="Text Placeholder 68"/>
          <p:cNvSpPr>
            <a:spLocks noGrp="1"/>
          </p:cNvSpPr>
          <p:nvPr>
            <p:ph type="body" sz="quarter" idx="21" hasCustomPrompt="1"/>
          </p:nvPr>
        </p:nvSpPr>
        <p:spPr>
          <a:xfrm>
            <a:off x="3442767" y="3977994"/>
            <a:ext cx="2233018" cy="826004"/>
          </a:xfr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Insert your desired text here.</a:t>
            </a:r>
          </a:p>
        </p:txBody>
      </p:sp>
      <p:sp>
        <p:nvSpPr>
          <p:cNvPr id="57" name="Text Placeholder 68"/>
          <p:cNvSpPr>
            <a:spLocks noGrp="1"/>
          </p:cNvSpPr>
          <p:nvPr>
            <p:ph type="body" sz="quarter" idx="22" hasCustomPrompt="1"/>
          </p:nvPr>
        </p:nvSpPr>
        <p:spPr>
          <a:xfrm>
            <a:off x="6059946" y="3617954"/>
            <a:ext cx="2233018" cy="335962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Your text here</a:t>
            </a:r>
          </a:p>
        </p:txBody>
      </p:sp>
      <p:sp>
        <p:nvSpPr>
          <p:cNvPr id="58" name="Text Placeholder 68"/>
          <p:cNvSpPr>
            <a:spLocks noGrp="1"/>
          </p:cNvSpPr>
          <p:nvPr>
            <p:ph type="body" sz="quarter" idx="23" hasCustomPrompt="1"/>
          </p:nvPr>
        </p:nvSpPr>
        <p:spPr>
          <a:xfrm>
            <a:off x="6059946" y="3977994"/>
            <a:ext cx="2233018" cy="826004"/>
          </a:xfrm>
        </p:spPr>
        <p:txBody>
          <a:bodyPr>
            <a:noAutofit/>
          </a:bodyPr>
          <a:lstStyle>
            <a:lvl1pPr marL="0" indent="0" algn="ctr">
              <a:buNone/>
              <a:defRPr sz="18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Insert 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3073695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 userDrawn="1"/>
        </p:nvSpPr>
        <p:spPr>
          <a:xfrm>
            <a:off x="0" y="0"/>
            <a:ext cx="3059832" cy="5164038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chemeClr val="accent3"/>
              </a:gs>
              <a:gs pos="3300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47864" y="205978"/>
            <a:ext cx="5338936" cy="857250"/>
          </a:xfrm>
        </p:spPr>
        <p:txBody>
          <a:bodyPr/>
          <a:lstStyle>
            <a:lvl1pPr algn="l"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Bar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F679C-547F-4466-B8A9-3FF5A83B539F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C842-42E7-4698-A7BD-05AC1B5C2FE8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17" name="Chart 16"/>
          <p:cNvGraphicFramePr/>
          <p:nvPr userDrawn="1">
            <p:extLst>
              <p:ext uri="{D42A27DB-BD31-4B8C-83A1-F6EECF244321}">
                <p14:modId xmlns:p14="http://schemas.microsoft.com/office/powerpoint/2010/main" val="708612704"/>
              </p:ext>
            </p:extLst>
          </p:nvPr>
        </p:nvGraphicFramePr>
        <p:xfrm>
          <a:off x="3275856" y="1203598"/>
          <a:ext cx="5328592" cy="2983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 Placeholder 42"/>
          <p:cNvSpPr>
            <a:spLocks noGrp="1"/>
          </p:cNvSpPr>
          <p:nvPr>
            <p:ph type="body" sz="quarter" idx="19" hasCustomPrompt="1"/>
          </p:nvPr>
        </p:nvSpPr>
        <p:spPr>
          <a:xfrm>
            <a:off x="380625" y="1183541"/>
            <a:ext cx="1185470" cy="524113"/>
          </a:xfrm>
        </p:spPr>
        <p:txBody>
          <a:bodyPr anchor="ctr">
            <a:no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81%</a:t>
            </a:r>
          </a:p>
        </p:txBody>
      </p:sp>
      <p:sp>
        <p:nvSpPr>
          <p:cNvPr id="19" name="Text Placeholder 42"/>
          <p:cNvSpPr>
            <a:spLocks noGrp="1"/>
          </p:cNvSpPr>
          <p:nvPr>
            <p:ph type="body" sz="quarter" idx="20" hasCustomPrompt="1"/>
          </p:nvPr>
        </p:nvSpPr>
        <p:spPr>
          <a:xfrm>
            <a:off x="395536" y="1635646"/>
            <a:ext cx="2592288" cy="370767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This is a sample text.</a:t>
            </a:r>
          </a:p>
        </p:txBody>
      </p:sp>
      <p:sp>
        <p:nvSpPr>
          <p:cNvPr id="20" name="Text Placeholder 42"/>
          <p:cNvSpPr>
            <a:spLocks noGrp="1"/>
          </p:cNvSpPr>
          <p:nvPr>
            <p:ph type="body" sz="quarter" idx="21" hasCustomPrompt="1"/>
          </p:nvPr>
        </p:nvSpPr>
        <p:spPr>
          <a:xfrm>
            <a:off x="380625" y="2335669"/>
            <a:ext cx="1185470" cy="524113"/>
          </a:xfrm>
        </p:spPr>
        <p:txBody>
          <a:bodyPr anchor="ctr">
            <a:no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46%</a:t>
            </a:r>
          </a:p>
        </p:txBody>
      </p:sp>
      <p:sp>
        <p:nvSpPr>
          <p:cNvPr id="21" name="Text Placeholder 42"/>
          <p:cNvSpPr>
            <a:spLocks noGrp="1"/>
          </p:cNvSpPr>
          <p:nvPr>
            <p:ph type="body" sz="quarter" idx="22" hasCustomPrompt="1"/>
          </p:nvPr>
        </p:nvSpPr>
        <p:spPr>
          <a:xfrm>
            <a:off x="395536" y="2787774"/>
            <a:ext cx="2592288" cy="370767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This is a sample text.</a:t>
            </a:r>
          </a:p>
        </p:txBody>
      </p:sp>
      <p:sp>
        <p:nvSpPr>
          <p:cNvPr id="22" name="Text Placeholder 42"/>
          <p:cNvSpPr>
            <a:spLocks noGrp="1"/>
          </p:cNvSpPr>
          <p:nvPr>
            <p:ph type="body" sz="quarter" idx="23" hasCustomPrompt="1"/>
          </p:nvPr>
        </p:nvSpPr>
        <p:spPr>
          <a:xfrm>
            <a:off x="380625" y="3487797"/>
            <a:ext cx="1185470" cy="524113"/>
          </a:xfrm>
        </p:spPr>
        <p:txBody>
          <a:bodyPr anchor="ctr">
            <a:no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9%</a:t>
            </a:r>
          </a:p>
        </p:txBody>
      </p:sp>
      <p:sp>
        <p:nvSpPr>
          <p:cNvPr id="23" name="Text Placeholder 42"/>
          <p:cNvSpPr>
            <a:spLocks noGrp="1"/>
          </p:cNvSpPr>
          <p:nvPr>
            <p:ph type="body" sz="quarter" idx="24" hasCustomPrompt="1"/>
          </p:nvPr>
        </p:nvSpPr>
        <p:spPr>
          <a:xfrm>
            <a:off x="395536" y="3939902"/>
            <a:ext cx="2592288" cy="370767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This is a sample text.</a:t>
            </a:r>
          </a:p>
        </p:txBody>
      </p:sp>
      <p:sp>
        <p:nvSpPr>
          <p:cNvPr id="24" name="Isosceles Triangle 23"/>
          <p:cNvSpPr/>
          <p:nvPr userDrawn="1"/>
        </p:nvSpPr>
        <p:spPr>
          <a:xfrm>
            <a:off x="285964" y="1378321"/>
            <a:ext cx="113900" cy="10154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5" name="Isosceles Triangle 24"/>
          <p:cNvSpPr/>
          <p:nvPr userDrawn="1"/>
        </p:nvSpPr>
        <p:spPr>
          <a:xfrm>
            <a:off x="285964" y="2520978"/>
            <a:ext cx="113900" cy="10154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" name="Isosceles Triangle 25"/>
          <p:cNvSpPr/>
          <p:nvPr userDrawn="1"/>
        </p:nvSpPr>
        <p:spPr>
          <a:xfrm rot="10800000">
            <a:off x="285964" y="3682577"/>
            <a:ext cx="113900" cy="10154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25392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animBg="1"/>
      <p:bldP spid="26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Tex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23"/>
          </p:nvPr>
        </p:nvSpPr>
        <p:spPr>
          <a:xfrm>
            <a:off x="3919538" y="-6350"/>
            <a:ext cx="5224462" cy="5170488"/>
          </a:xfrm>
          <a:custGeom>
            <a:avLst/>
            <a:gdLst>
              <a:gd name="connsiteX0" fmla="*/ 0 w 5224462"/>
              <a:gd name="connsiteY0" fmla="*/ 0 h 5164138"/>
              <a:gd name="connsiteX1" fmla="*/ 5224462 w 5224462"/>
              <a:gd name="connsiteY1" fmla="*/ 0 h 5164138"/>
              <a:gd name="connsiteX2" fmla="*/ 5224462 w 5224462"/>
              <a:gd name="connsiteY2" fmla="*/ 5164138 h 5164138"/>
              <a:gd name="connsiteX3" fmla="*/ 0 w 5224462"/>
              <a:gd name="connsiteY3" fmla="*/ 5164138 h 5164138"/>
              <a:gd name="connsiteX4" fmla="*/ 0 w 5224462"/>
              <a:gd name="connsiteY4" fmla="*/ 0 h 5164138"/>
              <a:gd name="connsiteX0" fmla="*/ 2165350 w 5224462"/>
              <a:gd name="connsiteY0" fmla="*/ 0 h 5170488"/>
              <a:gd name="connsiteX1" fmla="*/ 5224462 w 5224462"/>
              <a:gd name="connsiteY1" fmla="*/ 6350 h 5170488"/>
              <a:gd name="connsiteX2" fmla="*/ 5224462 w 5224462"/>
              <a:gd name="connsiteY2" fmla="*/ 5170488 h 5170488"/>
              <a:gd name="connsiteX3" fmla="*/ 0 w 5224462"/>
              <a:gd name="connsiteY3" fmla="*/ 5170488 h 5170488"/>
              <a:gd name="connsiteX4" fmla="*/ 2165350 w 5224462"/>
              <a:gd name="connsiteY4" fmla="*/ 0 h 517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4462" h="5170488">
                <a:moveTo>
                  <a:pt x="2165350" y="0"/>
                </a:moveTo>
                <a:lnTo>
                  <a:pt x="5224462" y="6350"/>
                </a:lnTo>
                <a:lnTo>
                  <a:pt x="5224462" y="5170488"/>
                </a:lnTo>
                <a:lnTo>
                  <a:pt x="0" y="5170488"/>
                </a:lnTo>
                <a:lnTo>
                  <a:pt x="216535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66000">
                <a:schemeClr val="accent3"/>
              </a:gs>
              <a:gs pos="33000">
                <a:schemeClr val="accent2"/>
              </a:gs>
              <a:gs pos="100000">
                <a:schemeClr val="accent4"/>
              </a:gs>
            </a:gsLst>
            <a:lin ang="2700000" scaled="0"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1347614"/>
            <a:ext cx="4248472" cy="857250"/>
          </a:xfrm>
        </p:spPr>
        <p:txBody>
          <a:bodyPr/>
          <a:lstStyle>
            <a:lvl1pPr algn="l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Picture &amp;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F679C-547F-4466-B8A9-3FF5A83B539F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C842-42E7-4698-A7BD-05AC1B5C2FE8}" type="slidenum">
              <a:rPr lang="en-US" smtClean="0"/>
              <a:t>‹#›</a:t>
            </a:fld>
            <a:endParaRPr lang="en-US"/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467544" y="2273226"/>
            <a:ext cx="3888432" cy="1656184"/>
          </a:xfrm>
        </p:spPr>
        <p:txBody>
          <a:bodyPr anchor="t">
            <a:noAutofit/>
          </a:bodyPr>
          <a:lstStyle>
            <a:lvl1pPr marL="0" indent="0" algn="l">
              <a:buNone/>
              <a:defRPr sz="200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Lorem ipsum dolor sit amet, consectetur adipisicing elit, sed do eiusmod tempor incididunt ut labore et dolore magna aliqua.</a:t>
            </a:r>
          </a:p>
        </p:txBody>
      </p:sp>
    </p:spTree>
    <p:extLst>
      <p:ext uri="{BB962C8B-B14F-4D97-AF65-F5344CB8AC3E}">
        <p14:creationId xmlns:p14="http://schemas.microsoft.com/office/powerpoint/2010/main" val="1258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melin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Abstract Flow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CF679C-547F-4466-B8A9-3FF5A83B539F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21BC842-42E7-4698-A7BD-05AC1B5C2FE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6" name="Group 4"/>
          <p:cNvGrpSpPr>
            <a:grpSpLocks noChangeAspect="1"/>
          </p:cNvGrpSpPr>
          <p:nvPr userDrawn="1"/>
        </p:nvGrpSpPr>
        <p:grpSpPr bwMode="auto">
          <a:xfrm rot="10800000">
            <a:off x="2032602" y="1211641"/>
            <a:ext cx="5078798" cy="3448340"/>
            <a:chOff x="495" y="1"/>
            <a:chExt cx="4769" cy="3238"/>
          </a:xfrm>
        </p:grpSpPr>
        <p:sp>
          <p:nvSpPr>
            <p:cNvPr id="17" name="Freeform 5"/>
            <p:cNvSpPr>
              <a:spLocks/>
            </p:cNvSpPr>
            <p:nvPr userDrawn="1"/>
          </p:nvSpPr>
          <p:spPr bwMode="auto">
            <a:xfrm>
              <a:off x="495" y="1"/>
              <a:ext cx="4769" cy="3238"/>
            </a:xfrm>
            <a:custGeom>
              <a:avLst/>
              <a:gdLst>
                <a:gd name="T0" fmla="*/ 3446 w 3446"/>
                <a:gd name="T1" fmla="*/ 677 h 2338"/>
                <a:gd name="T2" fmla="*/ 2769 w 3446"/>
                <a:gd name="T3" fmla="*/ 1354 h 2338"/>
                <a:gd name="T4" fmla="*/ 2455 w 3446"/>
                <a:gd name="T5" fmla="*/ 1277 h 2338"/>
                <a:gd name="T6" fmla="*/ 2302 w 3446"/>
                <a:gd name="T7" fmla="*/ 1300 h 2338"/>
                <a:gd name="T8" fmla="*/ 2274 w 3446"/>
                <a:gd name="T9" fmla="*/ 1329 h 2338"/>
                <a:gd name="T10" fmla="*/ 2241 w 3446"/>
                <a:gd name="T11" fmla="*/ 1451 h 2338"/>
                <a:gd name="T12" fmla="*/ 2251 w 3446"/>
                <a:gd name="T13" fmla="*/ 1478 h 2338"/>
                <a:gd name="T14" fmla="*/ 2315 w 3446"/>
                <a:gd name="T15" fmla="*/ 1742 h 2338"/>
                <a:gd name="T16" fmla="*/ 2315 w 3446"/>
                <a:gd name="T17" fmla="*/ 1746 h 2338"/>
                <a:gd name="T18" fmla="*/ 2241 w 3446"/>
                <a:gd name="T19" fmla="*/ 2034 h 2338"/>
                <a:gd name="T20" fmla="*/ 2018 w 3446"/>
                <a:gd name="T21" fmla="*/ 2260 h 2338"/>
                <a:gd name="T22" fmla="*/ 1723 w 3446"/>
                <a:gd name="T23" fmla="*/ 2338 h 2338"/>
                <a:gd name="T24" fmla="*/ 1722 w 3446"/>
                <a:gd name="T25" fmla="*/ 2338 h 2338"/>
                <a:gd name="T26" fmla="*/ 1428 w 3446"/>
                <a:gd name="T27" fmla="*/ 2260 h 2338"/>
                <a:gd name="T28" fmla="*/ 1204 w 3446"/>
                <a:gd name="T29" fmla="*/ 2034 h 2338"/>
                <a:gd name="T30" fmla="*/ 1130 w 3446"/>
                <a:gd name="T31" fmla="*/ 1746 h 2338"/>
                <a:gd name="T32" fmla="*/ 1130 w 3446"/>
                <a:gd name="T33" fmla="*/ 1742 h 2338"/>
                <a:gd name="T34" fmla="*/ 1195 w 3446"/>
                <a:gd name="T35" fmla="*/ 1478 h 2338"/>
                <a:gd name="T36" fmla="*/ 1204 w 3446"/>
                <a:gd name="T37" fmla="*/ 1451 h 2338"/>
                <a:gd name="T38" fmla="*/ 1172 w 3446"/>
                <a:gd name="T39" fmla="*/ 1329 h 2338"/>
                <a:gd name="T40" fmla="*/ 1144 w 3446"/>
                <a:gd name="T41" fmla="*/ 1300 h 2338"/>
                <a:gd name="T42" fmla="*/ 991 w 3446"/>
                <a:gd name="T43" fmla="*/ 1277 h 2338"/>
                <a:gd name="T44" fmla="*/ 676 w 3446"/>
                <a:gd name="T45" fmla="*/ 1354 h 2338"/>
                <a:gd name="T46" fmla="*/ 523 w 3446"/>
                <a:gd name="T47" fmla="*/ 1336 h 2338"/>
                <a:gd name="T48" fmla="*/ 512 w 3446"/>
                <a:gd name="T49" fmla="*/ 1334 h 2338"/>
                <a:gd name="T50" fmla="*/ 506 w 3446"/>
                <a:gd name="T51" fmla="*/ 1332 h 2338"/>
                <a:gd name="T52" fmla="*/ 500 w 3446"/>
                <a:gd name="T53" fmla="*/ 1330 h 2338"/>
                <a:gd name="T54" fmla="*/ 499 w 3446"/>
                <a:gd name="T55" fmla="*/ 1330 h 2338"/>
                <a:gd name="T56" fmla="*/ 0 w 3446"/>
                <a:gd name="T57" fmla="*/ 677 h 2338"/>
                <a:gd name="T58" fmla="*/ 665 w 3446"/>
                <a:gd name="T59" fmla="*/ 0 h 2338"/>
                <a:gd name="T60" fmla="*/ 666 w 3446"/>
                <a:gd name="T61" fmla="*/ 0 h 2338"/>
                <a:gd name="T62" fmla="*/ 676 w 3446"/>
                <a:gd name="T63" fmla="*/ 0 h 2338"/>
                <a:gd name="T64" fmla="*/ 1353 w 3446"/>
                <a:gd name="T65" fmla="*/ 677 h 2338"/>
                <a:gd name="T66" fmla="*/ 1268 w 3446"/>
                <a:gd name="T67" fmla="*/ 1005 h 2338"/>
                <a:gd name="T68" fmla="*/ 1288 w 3446"/>
                <a:gd name="T69" fmla="*/ 1158 h 2338"/>
                <a:gd name="T70" fmla="*/ 1316 w 3446"/>
                <a:gd name="T71" fmla="*/ 1187 h 2338"/>
                <a:gd name="T72" fmla="*/ 1428 w 3446"/>
                <a:gd name="T73" fmla="*/ 1225 h 2338"/>
                <a:gd name="T74" fmla="*/ 1465 w 3446"/>
                <a:gd name="T75" fmla="*/ 1213 h 2338"/>
                <a:gd name="T76" fmla="*/ 1722 w 3446"/>
                <a:gd name="T77" fmla="*/ 1154 h 2338"/>
                <a:gd name="T78" fmla="*/ 1723 w 3446"/>
                <a:gd name="T79" fmla="*/ 1154 h 2338"/>
                <a:gd name="T80" fmla="*/ 1980 w 3446"/>
                <a:gd name="T81" fmla="*/ 1213 h 2338"/>
                <a:gd name="T82" fmla="*/ 2017 w 3446"/>
                <a:gd name="T83" fmla="*/ 1225 h 2338"/>
                <a:gd name="T84" fmla="*/ 2129 w 3446"/>
                <a:gd name="T85" fmla="*/ 1187 h 2338"/>
                <a:gd name="T86" fmla="*/ 2157 w 3446"/>
                <a:gd name="T87" fmla="*/ 1158 h 2338"/>
                <a:gd name="T88" fmla="*/ 2177 w 3446"/>
                <a:gd name="T89" fmla="*/ 1005 h 2338"/>
                <a:gd name="T90" fmla="*/ 2093 w 3446"/>
                <a:gd name="T91" fmla="*/ 677 h 2338"/>
                <a:gd name="T92" fmla="*/ 2769 w 3446"/>
                <a:gd name="T93" fmla="*/ 0 h 2338"/>
                <a:gd name="T94" fmla="*/ 3446 w 3446"/>
                <a:gd name="T95" fmla="*/ 677 h 2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46" h="2338">
                  <a:moveTo>
                    <a:pt x="3446" y="677"/>
                  </a:moveTo>
                  <a:cubicBezTo>
                    <a:pt x="3446" y="1051"/>
                    <a:pt x="3143" y="1354"/>
                    <a:pt x="2769" y="1354"/>
                  </a:cubicBezTo>
                  <a:cubicBezTo>
                    <a:pt x="2656" y="1354"/>
                    <a:pt x="2549" y="1326"/>
                    <a:pt x="2455" y="1277"/>
                  </a:cubicBezTo>
                  <a:cubicBezTo>
                    <a:pt x="2404" y="1250"/>
                    <a:pt x="2342" y="1259"/>
                    <a:pt x="2302" y="1300"/>
                  </a:cubicBezTo>
                  <a:cubicBezTo>
                    <a:pt x="2302" y="1300"/>
                    <a:pt x="2302" y="1300"/>
                    <a:pt x="2274" y="1329"/>
                  </a:cubicBezTo>
                  <a:cubicBezTo>
                    <a:pt x="2242" y="1362"/>
                    <a:pt x="2230" y="1408"/>
                    <a:pt x="2241" y="1451"/>
                  </a:cubicBezTo>
                  <a:cubicBezTo>
                    <a:pt x="2243" y="1460"/>
                    <a:pt x="2247" y="1469"/>
                    <a:pt x="2251" y="1478"/>
                  </a:cubicBezTo>
                  <a:cubicBezTo>
                    <a:pt x="2292" y="1557"/>
                    <a:pt x="2315" y="1647"/>
                    <a:pt x="2315" y="1742"/>
                  </a:cubicBezTo>
                  <a:cubicBezTo>
                    <a:pt x="2315" y="1744"/>
                    <a:pt x="2315" y="1745"/>
                    <a:pt x="2315" y="1746"/>
                  </a:cubicBezTo>
                  <a:cubicBezTo>
                    <a:pt x="2315" y="1851"/>
                    <a:pt x="2288" y="1949"/>
                    <a:pt x="2241" y="2034"/>
                  </a:cubicBezTo>
                  <a:cubicBezTo>
                    <a:pt x="2189" y="2128"/>
                    <a:pt x="2111" y="2207"/>
                    <a:pt x="2018" y="2260"/>
                  </a:cubicBezTo>
                  <a:cubicBezTo>
                    <a:pt x="1931" y="2310"/>
                    <a:pt x="1831" y="2338"/>
                    <a:pt x="1723" y="2338"/>
                  </a:cubicBezTo>
                  <a:cubicBezTo>
                    <a:pt x="1722" y="2338"/>
                    <a:pt x="1722" y="2338"/>
                    <a:pt x="1722" y="2338"/>
                  </a:cubicBezTo>
                  <a:cubicBezTo>
                    <a:pt x="1615" y="2338"/>
                    <a:pt x="1515" y="2310"/>
                    <a:pt x="1428" y="2260"/>
                  </a:cubicBezTo>
                  <a:cubicBezTo>
                    <a:pt x="1334" y="2207"/>
                    <a:pt x="1257" y="2128"/>
                    <a:pt x="1204" y="2034"/>
                  </a:cubicBezTo>
                  <a:cubicBezTo>
                    <a:pt x="1157" y="1949"/>
                    <a:pt x="1130" y="1851"/>
                    <a:pt x="1130" y="1746"/>
                  </a:cubicBezTo>
                  <a:cubicBezTo>
                    <a:pt x="1130" y="1745"/>
                    <a:pt x="1130" y="1744"/>
                    <a:pt x="1130" y="1742"/>
                  </a:cubicBezTo>
                  <a:cubicBezTo>
                    <a:pt x="1131" y="1647"/>
                    <a:pt x="1154" y="1557"/>
                    <a:pt x="1195" y="1478"/>
                  </a:cubicBezTo>
                  <a:cubicBezTo>
                    <a:pt x="1199" y="1469"/>
                    <a:pt x="1202" y="1460"/>
                    <a:pt x="1204" y="1451"/>
                  </a:cubicBezTo>
                  <a:cubicBezTo>
                    <a:pt x="1215" y="1408"/>
                    <a:pt x="1204" y="1362"/>
                    <a:pt x="1172" y="1329"/>
                  </a:cubicBezTo>
                  <a:cubicBezTo>
                    <a:pt x="1144" y="1300"/>
                    <a:pt x="1144" y="1300"/>
                    <a:pt x="1144" y="1300"/>
                  </a:cubicBezTo>
                  <a:cubicBezTo>
                    <a:pt x="1103" y="1259"/>
                    <a:pt x="1041" y="1250"/>
                    <a:pt x="991" y="1277"/>
                  </a:cubicBezTo>
                  <a:cubicBezTo>
                    <a:pt x="897" y="1326"/>
                    <a:pt x="789" y="1354"/>
                    <a:pt x="676" y="1354"/>
                  </a:cubicBezTo>
                  <a:cubicBezTo>
                    <a:pt x="624" y="1354"/>
                    <a:pt x="572" y="1348"/>
                    <a:pt x="523" y="1336"/>
                  </a:cubicBezTo>
                  <a:cubicBezTo>
                    <a:pt x="520" y="1336"/>
                    <a:pt x="516" y="1335"/>
                    <a:pt x="512" y="1334"/>
                  </a:cubicBezTo>
                  <a:cubicBezTo>
                    <a:pt x="510" y="1333"/>
                    <a:pt x="508" y="1333"/>
                    <a:pt x="506" y="1332"/>
                  </a:cubicBezTo>
                  <a:cubicBezTo>
                    <a:pt x="504" y="1332"/>
                    <a:pt x="502" y="1331"/>
                    <a:pt x="500" y="1330"/>
                  </a:cubicBezTo>
                  <a:cubicBezTo>
                    <a:pt x="500" y="1330"/>
                    <a:pt x="499" y="1330"/>
                    <a:pt x="499" y="1330"/>
                  </a:cubicBezTo>
                  <a:cubicBezTo>
                    <a:pt x="211" y="1252"/>
                    <a:pt x="0" y="989"/>
                    <a:pt x="0" y="677"/>
                  </a:cubicBezTo>
                  <a:cubicBezTo>
                    <a:pt x="0" y="308"/>
                    <a:pt x="296" y="6"/>
                    <a:pt x="665" y="0"/>
                  </a:cubicBezTo>
                  <a:cubicBezTo>
                    <a:pt x="666" y="0"/>
                    <a:pt x="666" y="0"/>
                    <a:pt x="666" y="0"/>
                  </a:cubicBezTo>
                  <a:cubicBezTo>
                    <a:pt x="670" y="0"/>
                    <a:pt x="673" y="0"/>
                    <a:pt x="676" y="0"/>
                  </a:cubicBezTo>
                  <a:cubicBezTo>
                    <a:pt x="1050" y="0"/>
                    <a:pt x="1353" y="304"/>
                    <a:pt x="1353" y="677"/>
                  </a:cubicBezTo>
                  <a:cubicBezTo>
                    <a:pt x="1353" y="796"/>
                    <a:pt x="1321" y="908"/>
                    <a:pt x="1268" y="1005"/>
                  </a:cubicBezTo>
                  <a:cubicBezTo>
                    <a:pt x="1240" y="1055"/>
                    <a:pt x="1249" y="1118"/>
                    <a:pt x="1288" y="1158"/>
                  </a:cubicBezTo>
                  <a:cubicBezTo>
                    <a:pt x="1316" y="1187"/>
                    <a:pt x="1316" y="1187"/>
                    <a:pt x="1316" y="1187"/>
                  </a:cubicBezTo>
                  <a:cubicBezTo>
                    <a:pt x="1346" y="1217"/>
                    <a:pt x="1388" y="1230"/>
                    <a:pt x="1428" y="1225"/>
                  </a:cubicBezTo>
                  <a:cubicBezTo>
                    <a:pt x="1441" y="1223"/>
                    <a:pt x="1453" y="1219"/>
                    <a:pt x="1465" y="1213"/>
                  </a:cubicBezTo>
                  <a:cubicBezTo>
                    <a:pt x="1543" y="1175"/>
                    <a:pt x="1630" y="1154"/>
                    <a:pt x="1722" y="1154"/>
                  </a:cubicBezTo>
                  <a:cubicBezTo>
                    <a:pt x="1723" y="1154"/>
                    <a:pt x="1723" y="1154"/>
                    <a:pt x="1723" y="1154"/>
                  </a:cubicBezTo>
                  <a:cubicBezTo>
                    <a:pt x="1816" y="1154"/>
                    <a:pt x="1903" y="1175"/>
                    <a:pt x="1980" y="1213"/>
                  </a:cubicBezTo>
                  <a:cubicBezTo>
                    <a:pt x="1992" y="1219"/>
                    <a:pt x="2005" y="1223"/>
                    <a:pt x="2017" y="1225"/>
                  </a:cubicBezTo>
                  <a:cubicBezTo>
                    <a:pt x="2058" y="1230"/>
                    <a:pt x="2100" y="1217"/>
                    <a:pt x="2129" y="1187"/>
                  </a:cubicBezTo>
                  <a:cubicBezTo>
                    <a:pt x="2129" y="1187"/>
                    <a:pt x="2129" y="1187"/>
                    <a:pt x="2157" y="1158"/>
                  </a:cubicBezTo>
                  <a:cubicBezTo>
                    <a:pt x="2197" y="1118"/>
                    <a:pt x="2205" y="1055"/>
                    <a:pt x="2177" y="1005"/>
                  </a:cubicBezTo>
                  <a:cubicBezTo>
                    <a:pt x="2124" y="908"/>
                    <a:pt x="2093" y="796"/>
                    <a:pt x="2093" y="677"/>
                  </a:cubicBezTo>
                  <a:cubicBezTo>
                    <a:pt x="2093" y="304"/>
                    <a:pt x="2396" y="0"/>
                    <a:pt x="2769" y="0"/>
                  </a:cubicBezTo>
                  <a:cubicBezTo>
                    <a:pt x="3143" y="0"/>
                    <a:pt x="3446" y="304"/>
                    <a:pt x="3446" y="677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6"/>
            <p:cNvSpPr>
              <a:spLocks noChangeArrowheads="1"/>
            </p:cNvSpPr>
            <p:nvPr userDrawn="1"/>
          </p:nvSpPr>
          <p:spPr bwMode="auto">
            <a:xfrm>
              <a:off x="549" y="55"/>
              <a:ext cx="1766" cy="17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7"/>
            <p:cNvSpPr>
              <a:spLocks noChangeArrowheads="1"/>
            </p:cNvSpPr>
            <p:nvPr userDrawn="1"/>
          </p:nvSpPr>
          <p:spPr bwMode="auto">
            <a:xfrm>
              <a:off x="3447" y="55"/>
              <a:ext cx="1765" cy="176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8"/>
            <p:cNvSpPr>
              <a:spLocks noChangeArrowheads="1"/>
            </p:cNvSpPr>
            <p:nvPr userDrawn="1"/>
          </p:nvSpPr>
          <p:spPr bwMode="auto">
            <a:xfrm>
              <a:off x="2121" y="1667"/>
              <a:ext cx="1511" cy="15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ext Placeholder 248"/>
          <p:cNvSpPr>
            <a:spLocks noGrp="1"/>
          </p:cNvSpPr>
          <p:nvPr>
            <p:ph type="body" sz="quarter" idx="22" hasCustomPrompt="1"/>
          </p:nvPr>
        </p:nvSpPr>
        <p:spPr>
          <a:xfrm>
            <a:off x="2087979" y="2720688"/>
            <a:ext cx="1879657" cy="188178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your desired text here</a:t>
            </a:r>
          </a:p>
        </p:txBody>
      </p:sp>
      <p:sp>
        <p:nvSpPr>
          <p:cNvPr id="22" name="Text Placeholder 248"/>
          <p:cNvSpPr>
            <a:spLocks noGrp="1"/>
          </p:cNvSpPr>
          <p:nvPr>
            <p:ph type="body" sz="quarter" idx="24" hasCustomPrompt="1"/>
          </p:nvPr>
        </p:nvSpPr>
        <p:spPr>
          <a:xfrm>
            <a:off x="3770250" y="1275539"/>
            <a:ext cx="1609156" cy="1610219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your text here</a:t>
            </a:r>
          </a:p>
        </p:txBody>
      </p:sp>
      <p:sp>
        <p:nvSpPr>
          <p:cNvPr id="23" name="Text Placeholder 248"/>
          <p:cNvSpPr>
            <a:spLocks noGrp="1"/>
          </p:cNvSpPr>
          <p:nvPr>
            <p:ph type="body" sz="quarter" idx="25" hasCustomPrompt="1"/>
          </p:nvPr>
        </p:nvSpPr>
        <p:spPr>
          <a:xfrm>
            <a:off x="5173170" y="2720688"/>
            <a:ext cx="1880722" cy="1881786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your desired text here</a:t>
            </a:r>
          </a:p>
        </p:txBody>
      </p:sp>
    </p:spTree>
    <p:extLst>
      <p:ext uri="{BB962C8B-B14F-4D97-AF65-F5344CB8AC3E}">
        <p14:creationId xmlns:p14="http://schemas.microsoft.com/office/powerpoint/2010/main" val="20912797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melin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Abstract Flow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CF679C-547F-4466-B8A9-3FF5A83B539F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21BC842-42E7-4698-A7BD-05AC1B5C2FE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138518" y="1312412"/>
            <a:ext cx="6532098" cy="3472374"/>
            <a:chOff x="1475656" y="1491630"/>
            <a:chExt cx="5857821" cy="3113937"/>
          </a:xfrm>
        </p:grpSpPr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1475656" y="1491630"/>
              <a:ext cx="5857821" cy="3113937"/>
            </a:xfrm>
            <a:custGeom>
              <a:avLst/>
              <a:gdLst>
                <a:gd name="T0" fmla="*/ 4401 w 5201"/>
                <a:gd name="T1" fmla="*/ 0 h 2764"/>
                <a:gd name="T2" fmla="*/ 3601 w 5201"/>
                <a:gd name="T3" fmla="*/ 800 h 2764"/>
                <a:gd name="T4" fmla="*/ 3701 w 5201"/>
                <a:gd name="T5" fmla="*/ 1188 h 2764"/>
                <a:gd name="T6" fmla="*/ 3677 w 5201"/>
                <a:gd name="T7" fmla="*/ 1369 h 2764"/>
                <a:gd name="T8" fmla="*/ 3644 w 5201"/>
                <a:gd name="T9" fmla="*/ 1403 h 2764"/>
                <a:gd name="T10" fmla="*/ 3468 w 5201"/>
                <a:gd name="T11" fmla="*/ 1434 h 2764"/>
                <a:gd name="T12" fmla="*/ 3164 w 5201"/>
                <a:gd name="T13" fmla="*/ 1364 h 2764"/>
                <a:gd name="T14" fmla="*/ 2802 w 5201"/>
                <a:gd name="T15" fmla="*/ 1465 h 2764"/>
                <a:gd name="T16" fmla="*/ 2625 w 5201"/>
                <a:gd name="T17" fmla="*/ 1451 h 2764"/>
                <a:gd name="T18" fmla="*/ 2582 w 5201"/>
                <a:gd name="T19" fmla="*/ 1415 h 2764"/>
                <a:gd name="T20" fmla="*/ 2537 w 5201"/>
                <a:gd name="T21" fmla="*/ 1245 h 2764"/>
                <a:gd name="T22" fmla="*/ 2577 w 5201"/>
                <a:gd name="T23" fmla="*/ 1019 h 2764"/>
                <a:gd name="T24" fmla="*/ 1927 w 5201"/>
                <a:gd name="T25" fmla="*/ 369 h 2764"/>
                <a:gd name="T26" fmla="*/ 1277 w 5201"/>
                <a:gd name="T27" fmla="*/ 1019 h 2764"/>
                <a:gd name="T28" fmla="*/ 1285 w 5201"/>
                <a:gd name="T29" fmla="*/ 1122 h 2764"/>
                <a:gd name="T30" fmla="*/ 1209 w 5201"/>
                <a:gd name="T31" fmla="*/ 1280 h 2764"/>
                <a:gd name="T32" fmla="*/ 1156 w 5201"/>
                <a:gd name="T33" fmla="*/ 1309 h 2764"/>
                <a:gd name="T34" fmla="*/ 984 w 5201"/>
                <a:gd name="T35" fmla="*/ 1292 h 2764"/>
                <a:gd name="T36" fmla="*/ 600 w 5201"/>
                <a:gd name="T37" fmla="*/ 1153 h 2764"/>
                <a:gd name="T38" fmla="*/ 0 w 5201"/>
                <a:gd name="T39" fmla="*/ 1753 h 2764"/>
                <a:gd name="T40" fmla="*/ 600 w 5201"/>
                <a:gd name="T41" fmla="*/ 2353 h 2764"/>
                <a:gd name="T42" fmla="*/ 1200 w 5201"/>
                <a:gd name="T43" fmla="*/ 1753 h 2764"/>
                <a:gd name="T44" fmla="*/ 1195 w 5201"/>
                <a:gd name="T45" fmla="*/ 1673 h 2764"/>
                <a:gd name="T46" fmla="*/ 1273 w 5201"/>
                <a:gd name="T47" fmla="*/ 1519 h 2764"/>
                <a:gd name="T48" fmla="*/ 1325 w 5201"/>
                <a:gd name="T49" fmla="*/ 1490 h 2764"/>
                <a:gd name="T50" fmla="*/ 1499 w 5201"/>
                <a:gd name="T51" fmla="*/ 1509 h 2764"/>
                <a:gd name="T52" fmla="*/ 1927 w 5201"/>
                <a:gd name="T53" fmla="*/ 1669 h 2764"/>
                <a:gd name="T54" fmla="*/ 2252 w 5201"/>
                <a:gd name="T55" fmla="*/ 1583 h 2764"/>
                <a:gd name="T56" fmla="*/ 2427 w 5201"/>
                <a:gd name="T57" fmla="*/ 1598 h 2764"/>
                <a:gd name="T58" fmla="*/ 2470 w 5201"/>
                <a:gd name="T59" fmla="*/ 1634 h 2764"/>
                <a:gd name="T60" fmla="*/ 2513 w 5201"/>
                <a:gd name="T61" fmla="*/ 1807 h 2764"/>
                <a:gd name="T62" fmla="*/ 2464 w 5201"/>
                <a:gd name="T63" fmla="*/ 2064 h 2764"/>
                <a:gd name="T64" fmla="*/ 3164 w 5201"/>
                <a:gd name="T65" fmla="*/ 2764 h 2764"/>
                <a:gd name="T66" fmla="*/ 3864 w 5201"/>
                <a:gd name="T67" fmla="*/ 2064 h 2764"/>
                <a:gd name="T68" fmla="*/ 3788 w 5201"/>
                <a:gd name="T69" fmla="*/ 1747 h 2764"/>
                <a:gd name="T70" fmla="*/ 3815 w 5201"/>
                <a:gd name="T71" fmla="*/ 1571 h 2764"/>
                <a:gd name="T72" fmla="*/ 3848 w 5201"/>
                <a:gd name="T73" fmla="*/ 1537 h 2764"/>
                <a:gd name="T74" fmla="*/ 4029 w 5201"/>
                <a:gd name="T75" fmla="*/ 1509 h 2764"/>
                <a:gd name="T76" fmla="*/ 4401 w 5201"/>
                <a:gd name="T77" fmla="*/ 1600 h 2764"/>
                <a:gd name="T78" fmla="*/ 5201 w 5201"/>
                <a:gd name="T79" fmla="*/ 800 h 2764"/>
                <a:gd name="T80" fmla="*/ 4401 w 5201"/>
                <a:gd name="T81" fmla="*/ 0 h 2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01" h="2764">
                  <a:moveTo>
                    <a:pt x="4401" y="0"/>
                  </a:moveTo>
                  <a:cubicBezTo>
                    <a:pt x="3959" y="0"/>
                    <a:pt x="3601" y="359"/>
                    <a:pt x="3601" y="800"/>
                  </a:cubicBezTo>
                  <a:cubicBezTo>
                    <a:pt x="3601" y="941"/>
                    <a:pt x="3638" y="1073"/>
                    <a:pt x="3701" y="1188"/>
                  </a:cubicBezTo>
                  <a:cubicBezTo>
                    <a:pt x="3734" y="1247"/>
                    <a:pt x="3724" y="1321"/>
                    <a:pt x="3677" y="1369"/>
                  </a:cubicBezTo>
                  <a:cubicBezTo>
                    <a:pt x="3644" y="1403"/>
                    <a:pt x="3644" y="1403"/>
                    <a:pt x="3644" y="1403"/>
                  </a:cubicBezTo>
                  <a:cubicBezTo>
                    <a:pt x="3598" y="1450"/>
                    <a:pt x="3527" y="1462"/>
                    <a:pt x="3468" y="1434"/>
                  </a:cubicBezTo>
                  <a:cubicBezTo>
                    <a:pt x="3376" y="1389"/>
                    <a:pt x="3273" y="1364"/>
                    <a:pt x="3164" y="1364"/>
                  </a:cubicBezTo>
                  <a:cubicBezTo>
                    <a:pt x="3032" y="1364"/>
                    <a:pt x="2908" y="1401"/>
                    <a:pt x="2802" y="1465"/>
                  </a:cubicBezTo>
                  <a:cubicBezTo>
                    <a:pt x="2746" y="1499"/>
                    <a:pt x="2675" y="1493"/>
                    <a:pt x="2625" y="1451"/>
                  </a:cubicBezTo>
                  <a:cubicBezTo>
                    <a:pt x="2582" y="1415"/>
                    <a:pt x="2582" y="1415"/>
                    <a:pt x="2582" y="1415"/>
                  </a:cubicBezTo>
                  <a:cubicBezTo>
                    <a:pt x="2533" y="1374"/>
                    <a:pt x="2515" y="1306"/>
                    <a:pt x="2537" y="1245"/>
                  </a:cubicBezTo>
                  <a:cubicBezTo>
                    <a:pt x="2563" y="1175"/>
                    <a:pt x="2577" y="1099"/>
                    <a:pt x="2577" y="1019"/>
                  </a:cubicBezTo>
                  <a:cubicBezTo>
                    <a:pt x="2577" y="660"/>
                    <a:pt x="2286" y="369"/>
                    <a:pt x="1927" y="369"/>
                  </a:cubicBezTo>
                  <a:cubicBezTo>
                    <a:pt x="1568" y="369"/>
                    <a:pt x="1277" y="660"/>
                    <a:pt x="1277" y="1019"/>
                  </a:cubicBezTo>
                  <a:cubicBezTo>
                    <a:pt x="1277" y="1054"/>
                    <a:pt x="1280" y="1089"/>
                    <a:pt x="1285" y="1122"/>
                  </a:cubicBezTo>
                  <a:cubicBezTo>
                    <a:pt x="1296" y="1186"/>
                    <a:pt x="1265" y="1249"/>
                    <a:pt x="1209" y="1280"/>
                  </a:cubicBezTo>
                  <a:cubicBezTo>
                    <a:pt x="1156" y="1309"/>
                    <a:pt x="1156" y="1309"/>
                    <a:pt x="1156" y="1309"/>
                  </a:cubicBezTo>
                  <a:cubicBezTo>
                    <a:pt x="1101" y="1339"/>
                    <a:pt x="1033" y="1333"/>
                    <a:pt x="984" y="1292"/>
                  </a:cubicBezTo>
                  <a:cubicBezTo>
                    <a:pt x="880" y="1206"/>
                    <a:pt x="747" y="1153"/>
                    <a:pt x="600" y="1153"/>
                  </a:cubicBezTo>
                  <a:cubicBezTo>
                    <a:pt x="269" y="1153"/>
                    <a:pt x="0" y="1422"/>
                    <a:pt x="0" y="1753"/>
                  </a:cubicBezTo>
                  <a:cubicBezTo>
                    <a:pt x="0" y="2085"/>
                    <a:pt x="269" y="2353"/>
                    <a:pt x="600" y="2353"/>
                  </a:cubicBezTo>
                  <a:cubicBezTo>
                    <a:pt x="932" y="2353"/>
                    <a:pt x="1200" y="2085"/>
                    <a:pt x="1200" y="1753"/>
                  </a:cubicBezTo>
                  <a:cubicBezTo>
                    <a:pt x="1200" y="1726"/>
                    <a:pt x="1199" y="1699"/>
                    <a:pt x="1195" y="1673"/>
                  </a:cubicBezTo>
                  <a:cubicBezTo>
                    <a:pt x="1187" y="1610"/>
                    <a:pt x="1218" y="1549"/>
                    <a:pt x="1273" y="1519"/>
                  </a:cubicBezTo>
                  <a:cubicBezTo>
                    <a:pt x="1325" y="1490"/>
                    <a:pt x="1325" y="1490"/>
                    <a:pt x="1325" y="1490"/>
                  </a:cubicBezTo>
                  <a:cubicBezTo>
                    <a:pt x="1381" y="1459"/>
                    <a:pt x="1451" y="1466"/>
                    <a:pt x="1499" y="1509"/>
                  </a:cubicBezTo>
                  <a:cubicBezTo>
                    <a:pt x="1614" y="1609"/>
                    <a:pt x="1764" y="1669"/>
                    <a:pt x="1927" y="1669"/>
                  </a:cubicBezTo>
                  <a:cubicBezTo>
                    <a:pt x="2046" y="1669"/>
                    <a:pt x="2156" y="1638"/>
                    <a:pt x="2252" y="1583"/>
                  </a:cubicBezTo>
                  <a:cubicBezTo>
                    <a:pt x="2308" y="1551"/>
                    <a:pt x="2378" y="1557"/>
                    <a:pt x="2427" y="1598"/>
                  </a:cubicBezTo>
                  <a:cubicBezTo>
                    <a:pt x="2470" y="1634"/>
                    <a:pt x="2470" y="1634"/>
                    <a:pt x="2470" y="1634"/>
                  </a:cubicBezTo>
                  <a:cubicBezTo>
                    <a:pt x="2520" y="1677"/>
                    <a:pt x="2537" y="1746"/>
                    <a:pt x="2513" y="1807"/>
                  </a:cubicBezTo>
                  <a:cubicBezTo>
                    <a:pt x="2482" y="1887"/>
                    <a:pt x="2464" y="1974"/>
                    <a:pt x="2464" y="2064"/>
                  </a:cubicBezTo>
                  <a:cubicBezTo>
                    <a:pt x="2464" y="2451"/>
                    <a:pt x="2778" y="2764"/>
                    <a:pt x="3164" y="2764"/>
                  </a:cubicBezTo>
                  <a:cubicBezTo>
                    <a:pt x="3551" y="2764"/>
                    <a:pt x="3864" y="2451"/>
                    <a:pt x="3864" y="2064"/>
                  </a:cubicBezTo>
                  <a:cubicBezTo>
                    <a:pt x="3864" y="1950"/>
                    <a:pt x="3837" y="1842"/>
                    <a:pt x="3788" y="1747"/>
                  </a:cubicBezTo>
                  <a:cubicBezTo>
                    <a:pt x="3759" y="1689"/>
                    <a:pt x="3769" y="1618"/>
                    <a:pt x="3815" y="1571"/>
                  </a:cubicBezTo>
                  <a:cubicBezTo>
                    <a:pt x="3848" y="1537"/>
                    <a:pt x="3848" y="1537"/>
                    <a:pt x="3848" y="1537"/>
                  </a:cubicBezTo>
                  <a:cubicBezTo>
                    <a:pt x="3896" y="1488"/>
                    <a:pt x="3969" y="1477"/>
                    <a:pt x="4029" y="1509"/>
                  </a:cubicBezTo>
                  <a:cubicBezTo>
                    <a:pt x="4140" y="1567"/>
                    <a:pt x="4267" y="1600"/>
                    <a:pt x="4401" y="1600"/>
                  </a:cubicBezTo>
                  <a:cubicBezTo>
                    <a:pt x="4843" y="1600"/>
                    <a:pt x="5201" y="1242"/>
                    <a:pt x="5201" y="800"/>
                  </a:cubicBezTo>
                  <a:cubicBezTo>
                    <a:pt x="5201" y="359"/>
                    <a:pt x="4843" y="0"/>
                    <a:pt x="4401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1536286" y="2848404"/>
              <a:ext cx="1235514" cy="123551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Oval 24"/>
            <p:cNvSpPr>
              <a:spLocks noChangeAspect="1"/>
            </p:cNvSpPr>
            <p:nvPr userDrawn="1"/>
          </p:nvSpPr>
          <p:spPr>
            <a:xfrm>
              <a:off x="2973600" y="1958351"/>
              <a:ext cx="1350000" cy="135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Oval 25"/>
            <p:cNvSpPr>
              <a:spLocks noChangeAspect="1"/>
            </p:cNvSpPr>
            <p:nvPr userDrawn="1"/>
          </p:nvSpPr>
          <p:spPr>
            <a:xfrm>
              <a:off x="4302000" y="3078000"/>
              <a:ext cx="1476000" cy="147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Oval 26"/>
            <p:cNvSpPr>
              <a:spLocks noChangeAspect="1"/>
            </p:cNvSpPr>
            <p:nvPr userDrawn="1"/>
          </p:nvSpPr>
          <p:spPr>
            <a:xfrm>
              <a:off x="5590800" y="1548000"/>
              <a:ext cx="1688400" cy="1688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28" name="Text Placeholder 248"/>
          <p:cNvSpPr>
            <a:spLocks noGrp="1"/>
          </p:cNvSpPr>
          <p:nvPr>
            <p:ph type="body" sz="quarter" idx="22" hasCustomPrompt="1"/>
          </p:nvPr>
        </p:nvSpPr>
        <p:spPr>
          <a:xfrm>
            <a:off x="1248067" y="2825360"/>
            <a:ext cx="1293850" cy="1377731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your text here.</a:t>
            </a:r>
          </a:p>
        </p:txBody>
      </p:sp>
      <p:sp>
        <p:nvSpPr>
          <p:cNvPr id="29" name="Text Placeholder 248"/>
          <p:cNvSpPr>
            <a:spLocks noGrp="1"/>
          </p:cNvSpPr>
          <p:nvPr>
            <p:ph type="body" sz="quarter" idx="23" hasCustomPrompt="1"/>
          </p:nvPr>
        </p:nvSpPr>
        <p:spPr>
          <a:xfrm>
            <a:off x="2808886" y="1832856"/>
            <a:ext cx="1505395" cy="1505395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your text here.</a:t>
            </a:r>
          </a:p>
        </p:txBody>
      </p:sp>
      <p:sp>
        <p:nvSpPr>
          <p:cNvPr id="30" name="Text Placeholder 248"/>
          <p:cNvSpPr>
            <a:spLocks noGrp="1"/>
          </p:cNvSpPr>
          <p:nvPr>
            <p:ph type="body" sz="quarter" idx="24" hasCustomPrompt="1"/>
          </p:nvPr>
        </p:nvSpPr>
        <p:spPr>
          <a:xfrm>
            <a:off x="4302000" y="3077999"/>
            <a:ext cx="1634092" cy="1649283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your text here.</a:t>
            </a:r>
          </a:p>
        </p:txBody>
      </p:sp>
      <p:sp>
        <p:nvSpPr>
          <p:cNvPr id="31" name="Text Placeholder 248"/>
          <p:cNvSpPr>
            <a:spLocks noGrp="1"/>
          </p:cNvSpPr>
          <p:nvPr>
            <p:ph type="body" sz="quarter" idx="25" hasCustomPrompt="1"/>
          </p:nvPr>
        </p:nvSpPr>
        <p:spPr>
          <a:xfrm>
            <a:off x="5727344" y="1375271"/>
            <a:ext cx="1882746" cy="1882747"/>
          </a:xfrm>
        </p:spPr>
        <p:txBody>
          <a:bodyPr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Insert 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163160544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i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435597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4355976" cy="51435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CF679C-547F-4466-B8A9-3FF5A83B539F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21BC842-42E7-4698-A7BD-05AC1B5C2F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4716016" y="2067694"/>
            <a:ext cx="4032448" cy="2664295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Lorem ipsum dolor sit amet, consectetur adipisicing elit, sed do eiusmod tempor incididunt ut labore et dolore magna aliqua.</a:t>
            </a:r>
          </a:p>
          <a:p>
            <a:pPr lvl="0"/>
            <a:endParaRPr lang="en-US" dirty="0"/>
          </a:p>
          <a:p>
            <a:pPr lvl="0"/>
            <a:r>
              <a:rPr lang="fr-CA" dirty="0"/>
              <a:t>Ut enim ad minim veniam, quis nostrud exercitation ullamco laboris nisi ut aliquip.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4716200" y="1059582"/>
            <a:ext cx="4042791" cy="857250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Our Vision</a:t>
            </a:r>
          </a:p>
        </p:txBody>
      </p:sp>
    </p:spTree>
    <p:extLst>
      <p:ext uri="{BB962C8B-B14F-4D97-AF65-F5344CB8AC3E}">
        <p14:creationId xmlns:p14="http://schemas.microsoft.com/office/powerpoint/2010/main" val="67587679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Infograph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World Map Infographic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CF679C-547F-4466-B8A9-3FF5A83B539F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21BC842-42E7-4698-A7BD-05AC1B5C2F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2"/>
          <p:cNvSpPr/>
          <p:nvPr userDrawn="1"/>
        </p:nvSpPr>
        <p:spPr>
          <a:xfrm flipH="1">
            <a:off x="6228184" y="3231468"/>
            <a:ext cx="2304256" cy="864096"/>
          </a:xfrm>
          <a:custGeom>
            <a:avLst/>
            <a:gdLst/>
            <a:ahLst/>
            <a:cxnLst/>
            <a:rect l="l" t="t" r="r" b="b"/>
            <a:pathLst>
              <a:path w="2304256" h="576064">
                <a:moveTo>
                  <a:pt x="2304256" y="0"/>
                </a:moveTo>
                <a:lnTo>
                  <a:pt x="1152128" y="0"/>
                </a:lnTo>
                <a:lnTo>
                  <a:pt x="0" y="0"/>
                </a:lnTo>
                <a:lnTo>
                  <a:pt x="0" y="352226"/>
                </a:lnTo>
                <a:lnTo>
                  <a:pt x="1152128" y="576064"/>
                </a:lnTo>
                <a:lnTo>
                  <a:pt x="2304256" y="3522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Rectangle 2"/>
          <p:cNvSpPr/>
          <p:nvPr userDrawn="1"/>
        </p:nvSpPr>
        <p:spPr>
          <a:xfrm rot="10800000" flipH="1">
            <a:off x="6228184" y="1431268"/>
            <a:ext cx="2304256" cy="1656184"/>
          </a:xfrm>
          <a:custGeom>
            <a:avLst/>
            <a:gdLst/>
            <a:ahLst/>
            <a:cxnLst/>
            <a:rect l="l" t="t" r="r" b="b"/>
            <a:pathLst>
              <a:path w="2304256" h="1656184">
                <a:moveTo>
                  <a:pt x="1152128" y="1656184"/>
                </a:moveTo>
                <a:lnTo>
                  <a:pt x="2304256" y="1320427"/>
                </a:lnTo>
                <a:lnTo>
                  <a:pt x="2304256" y="960387"/>
                </a:lnTo>
                <a:lnTo>
                  <a:pt x="2304256" y="888379"/>
                </a:lnTo>
                <a:lnTo>
                  <a:pt x="2304256" y="792088"/>
                </a:lnTo>
                <a:lnTo>
                  <a:pt x="2304256" y="528339"/>
                </a:lnTo>
                <a:lnTo>
                  <a:pt x="2304256" y="432048"/>
                </a:lnTo>
                <a:lnTo>
                  <a:pt x="2304256" y="360040"/>
                </a:lnTo>
                <a:lnTo>
                  <a:pt x="2304256" y="0"/>
                </a:lnTo>
                <a:lnTo>
                  <a:pt x="1152128" y="0"/>
                </a:lnTo>
                <a:lnTo>
                  <a:pt x="0" y="0"/>
                </a:lnTo>
                <a:lnTo>
                  <a:pt x="0" y="360040"/>
                </a:lnTo>
                <a:lnTo>
                  <a:pt x="0" y="432048"/>
                </a:lnTo>
                <a:lnTo>
                  <a:pt x="0" y="528339"/>
                </a:lnTo>
                <a:lnTo>
                  <a:pt x="0" y="792088"/>
                </a:lnTo>
                <a:lnTo>
                  <a:pt x="0" y="888379"/>
                </a:lnTo>
                <a:lnTo>
                  <a:pt x="0" y="960387"/>
                </a:lnTo>
                <a:lnTo>
                  <a:pt x="0" y="132042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8" name="Group 4"/>
          <p:cNvGrpSpPr>
            <a:grpSpLocks noChangeAspect="1"/>
          </p:cNvGrpSpPr>
          <p:nvPr userDrawn="1"/>
        </p:nvGrpSpPr>
        <p:grpSpPr bwMode="auto">
          <a:xfrm>
            <a:off x="322191" y="1559081"/>
            <a:ext cx="5879968" cy="2799638"/>
            <a:chOff x="944" y="669"/>
            <a:chExt cx="3980" cy="1895"/>
          </a:xfrm>
          <a:solidFill>
            <a:schemeClr val="accent1"/>
          </a:solidFill>
        </p:grpSpPr>
        <p:grpSp>
          <p:nvGrpSpPr>
            <p:cNvPr id="19" name="Group 205"/>
            <p:cNvGrpSpPr>
              <a:grpSpLocks/>
            </p:cNvGrpSpPr>
            <p:nvPr/>
          </p:nvGrpSpPr>
          <p:grpSpPr bwMode="auto">
            <a:xfrm>
              <a:off x="944" y="669"/>
              <a:ext cx="3980" cy="1880"/>
              <a:chOff x="944" y="669"/>
              <a:chExt cx="3980" cy="1880"/>
            </a:xfrm>
            <a:grpFill/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2487" y="672"/>
                <a:ext cx="24" cy="2"/>
              </a:xfrm>
              <a:custGeom>
                <a:avLst/>
                <a:gdLst>
                  <a:gd name="T0" fmla="*/ 0 w 10"/>
                  <a:gd name="T1" fmla="*/ 1 h 1"/>
                  <a:gd name="T2" fmla="*/ 0 w 10"/>
                  <a:gd name="T3" fmla="*/ 0 h 1"/>
                  <a:gd name="T4" fmla="*/ 10 w 10"/>
                  <a:gd name="T5" fmla="*/ 0 h 1"/>
                  <a:gd name="T6" fmla="*/ 10 w 10"/>
                  <a:gd name="T7" fmla="*/ 1 h 1"/>
                  <a:gd name="T8" fmla="*/ 0 w 10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3" y="0"/>
                      <a:pt x="6" y="0"/>
                      <a:pt x="10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6" y="1"/>
                      <a:pt x="3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2146" y="731"/>
                <a:ext cx="45" cy="9"/>
              </a:xfrm>
              <a:custGeom>
                <a:avLst/>
                <a:gdLst>
                  <a:gd name="T0" fmla="*/ 6 w 19"/>
                  <a:gd name="T1" fmla="*/ 3 h 4"/>
                  <a:gd name="T2" fmla="*/ 4 w 19"/>
                  <a:gd name="T3" fmla="*/ 1 h 4"/>
                  <a:gd name="T4" fmla="*/ 19 w 19"/>
                  <a:gd name="T5" fmla="*/ 1 h 4"/>
                  <a:gd name="T6" fmla="*/ 7 w 19"/>
                  <a:gd name="T7" fmla="*/ 3 h 4"/>
                  <a:gd name="T8" fmla="*/ 6 w 19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">
                    <a:moveTo>
                      <a:pt x="6" y="3"/>
                    </a:moveTo>
                    <a:cubicBezTo>
                      <a:pt x="7" y="1"/>
                      <a:pt x="0" y="2"/>
                      <a:pt x="4" y="1"/>
                    </a:cubicBezTo>
                    <a:cubicBezTo>
                      <a:pt x="9" y="1"/>
                      <a:pt x="14" y="1"/>
                      <a:pt x="19" y="1"/>
                    </a:cubicBezTo>
                    <a:cubicBezTo>
                      <a:pt x="17" y="4"/>
                      <a:pt x="9" y="0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3001" y="811"/>
                <a:ext cx="23" cy="10"/>
              </a:xfrm>
              <a:custGeom>
                <a:avLst/>
                <a:gdLst>
                  <a:gd name="T0" fmla="*/ 10 w 10"/>
                  <a:gd name="T1" fmla="*/ 2 h 4"/>
                  <a:gd name="T2" fmla="*/ 0 w 10"/>
                  <a:gd name="T3" fmla="*/ 1 h 4"/>
                  <a:gd name="T4" fmla="*/ 10 w 10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4">
                    <a:moveTo>
                      <a:pt x="10" y="2"/>
                    </a:moveTo>
                    <a:cubicBezTo>
                      <a:pt x="7" y="2"/>
                      <a:pt x="1" y="4"/>
                      <a:pt x="0" y="1"/>
                    </a:cubicBezTo>
                    <a:cubicBezTo>
                      <a:pt x="3" y="2"/>
                      <a:pt x="8" y="0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77" name="Freeform 8"/>
              <p:cNvSpPr>
                <a:spLocks/>
              </p:cNvSpPr>
              <p:nvPr/>
            </p:nvSpPr>
            <p:spPr bwMode="auto">
              <a:xfrm>
                <a:off x="3304" y="1186"/>
                <a:ext cx="9" cy="26"/>
              </a:xfrm>
              <a:custGeom>
                <a:avLst/>
                <a:gdLst>
                  <a:gd name="T0" fmla="*/ 2 w 4"/>
                  <a:gd name="T1" fmla="*/ 4 h 11"/>
                  <a:gd name="T2" fmla="*/ 3 w 4"/>
                  <a:gd name="T3" fmla="*/ 0 h 11"/>
                  <a:gd name="T4" fmla="*/ 4 w 4"/>
                  <a:gd name="T5" fmla="*/ 6 h 11"/>
                  <a:gd name="T6" fmla="*/ 3 w 4"/>
                  <a:gd name="T7" fmla="*/ 11 h 11"/>
                  <a:gd name="T8" fmla="*/ 2 w 4"/>
                  <a:gd name="T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2" y="4"/>
                    </a:moveTo>
                    <a:cubicBezTo>
                      <a:pt x="2" y="2"/>
                      <a:pt x="1" y="0"/>
                      <a:pt x="3" y="0"/>
                    </a:cubicBezTo>
                    <a:cubicBezTo>
                      <a:pt x="2" y="2"/>
                      <a:pt x="2" y="5"/>
                      <a:pt x="4" y="6"/>
                    </a:cubicBezTo>
                    <a:cubicBezTo>
                      <a:pt x="1" y="6"/>
                      <a:pt x="3" y="9"/>
                      <a:pt x="3" y="11"/>
                    </a:cubicBezTo>
                    <a:cubicBezTo>
                      <a:pt x="0" y="10"/>
                      <a:pt x="2" y="6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78" name="Freeform 9"/>
              <p:cNvSpPr>
                <a:spLocks/>
              </p:cNvSpPr>
              <p:nvPr/>
            </p:nvSpPr>
            <p:spPr bwMode="auto">
              <a:xfrm>
                <a:off x="1266" y="1212"/>
                <a:ext cx="10" cy="24"/>
              </a:xfrm>
              <a:custGeom>
                <a:avLst/>
                <a:gdLst>
                  <a:gd name="T0" fmla="*/ 1 w 4"/>
                  <a:gd name="T1" fmla="*/ 10 h 10"/>
                  <a:gd name="T2" fmla="*/ 2 w 4"/>
                  <a:gd name="T3" fmla="*/ 0 h 10"/>
                  <a:gd name="T4" fmla="*/ 1 w 4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0">
                    <a:moveTo>
                      <a:pt x="1" y="10"/>
                    </a:moveTo>
                    <a:cubicBezTo>
                      <a:pt x="2" y="7"/>
                      <a:pt x="0" y="2"/>
                      <a:pt x="2" y="0"/>
                    </a:cubicBezTo>
                    <a:cubicBezTo>
                      <a:pt x="2" y="3"/>
                      <a:pt x="4" y="9"/>
                      <a:pt x="1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79" name="Freeform 10"/>
              <p:cNvSpPr>
                <a:spLocks/>
              </p:cNvSpPr>
              <p:nvPr/>
            </p:nvSpPr>
            <p:spPr bwMode="auto">
              <a:xfrm>
                <a:off x="3112" y="1912"/>
                <a:ext cx="7" cy="40"/>
              </a:xfrm>
              <a:custGeom>
                <a:avLst/>
                <a:gdLst>
                  <a:gd name="T0" fmla="*/ 3 w 3"/>
                  <a:gd name="T1" fmla="*/ 2 h 17"/>
                  <a:gd name="T2" fmla="*/ 2 w 3"/>
                  <a:gd name="T3" fmla="*/ 17 h 17"/>
                  <a:gd name="T4" fmla="*/ 3 w 3"/>
                  <a:gd name="T5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7">
                    <a:moveTo>
                      <a:pt x="3" y="2"/>
                    </a:moveTo>
                    <a:cubicBezTo>
                      <a:pt x="1" y="5"/>
                      <a:pt x="3" y="13"/>
                      <a:pt x="2" y="17"/>
                    </a:cubicBezTo>
                    <a:cubicBezTo>
                      <a:pt x="1" y="15"/>
                      <a:pt x="0" y="0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80" name="Freeform 11"/>
              <p:cNvSpPr>
                <a:spLocks/>
              </p:cNvSpPr>
              <p:nvPr/>
            </p:nvSpPr>
            <p:spPr bwMode="auto">
              <a:xfrm>
                <a:off x="1836" y="2066"/>
                <a:ext cx="3" cy="28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12 h 12"/>
                  <a:gd name="T4" fmla="*/ 0 w 1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2">
                    <a:moveTo>
                      <a:pt x="0" y="0"/>
                    </a:moveTo>
                    <a:cubicBezTo>
                      <a:pt x="1" y="2"/>
                      <a:pt x="1" y="10"/>
                      <a:pt x="0" y="12"/>
                    </a:cubicBezTo>
                    <a:cubicBezTo>
                      <a:pt x="0" y="8"/>
                      <a:pt x="0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81" name="Freeform 13"/>
              <p:cNvSpPr>
                <a:spLocks/>
              </p:cNvSpPr>
              <p:nvPr/>
            </p:nvSpPr>
            <p:spPr bwMode="auto">
              <a:xfrm>
                <a:off x="2130" y="1807"/>
                <a:ext cx="16" cy="19"/>
              </a:xfrm>
              <a:custGeom>
                <a:avLst/>
                <a:gdLst>
                  <a:gd name="T0" fmla="*/ 1 w 7"/>
                  <a:gd name="T1" fmla="*/ 0 h 8"/>
                  <a:gd name="T2" fmla="*/ 7 w 7"/>
                  <a:gd name="T3" fmla="*/ 3 h 8"/>
                  <a:gd name="T4" fmla="*/ 4 w 7"/>
                  <a:gd name="T5" fmla="*/ 3 h 8"/>
                  <a:gd name="T6" fmla="*/ 2 w 7"/>
                  <a:gd name="T7" fmla="*/ 6 h 8"/>
                  <a:gd name="T8" fmla="*/ 1 w 7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1" y="0"/>
                    </a:moveTo>
                    <a:cubicBezTo>
                      <a:pt x="4" y="1"/>
                      <a:pt x="3" y="4"/>
                      <a:pt x="7" y="3"/>
                    </a:cubicBezTo>
                    <a:cubicBezTo>
                      <a:pt x="7" y="4"/>
                      <a:pt x="4" y="4"/>
                      <a:pt x="4" y="3"/>
                    </a:cubicBezTo>
                    <a:cubicBezTo>
                      <a:pt x="3" y="3"/>
                      <a:pt x="3" y="5"/>
                      <a:pt x="2" y="6"/>
                    </a:cubicBezTo>
                    <a:cubicBezTo>
                      <a:pt x="0" y="8"/>
                      <a:pt x="4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82" name="Freeform 14"/>
              <p:cNvSpPr>
                <a:spLocks/>
              </p:cNvSpPr>
              <p:nvPr/>
            </p:nvSpPr>
            <p:spPr bwMode="auto">
              <a:xfrm>
                <a:off x="2080" y="854"/>
                <a:ext cx="12" cy="19"/>
              </a:xfrm>
              <a:custGeom>
                <a:avLst/>
                <a:gdLst>
                  <a:gd name="T0" fmla="*/ 4 w 5"/>
                  <a:gd name="T1" fmla="*/ 8 h 8"/>
                  <a:gd name="T2" fmla="*/ 0 w 5"/>
                  <a:gd name="T3" fmla="*/ 4 h 8"/>
                  <a:gd name="T4" fmla="*/ 4 w 5"/>
                  <a:gd name="T5" fmla="*/ 4 h 8"/>
                  <a:gd name="T6" fmla="*/ 5 w 5"/>
                  <a:gd name="T7" fmla="*/ 1 h 8"/>
                  <a:gd name="T8" fmla="*/ 5 w 5"/>
                  <a:gd name="T9" fmla="*/ 2 h 8"/>
                  <a:gd name="T10" fmla="*/ 5 w 5"/>
                  <a:gd name="T11" fmla="*/ 3 h 8"/>
                  <a:gd name="T12" fmla="*/ 2 w 5"/>
                  <a:gd name="T13" fmla="*/ 5 h 8"/>
                  <a:gd name="T14" fmla="*/ 4 w 5"/>
                  <a:gd name="T1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8">
                    <a:moveTo>
                      <a:pt x="4" y="8"/>
                    </a:moveTo>
                    <a:cubicBezTo>
                      <a:pt x="2" y="7"/>
                      <a:pt x="1" y="6"/>
                      <a:pt x="0" y="4"/>
                    </a:cubicBezTo>
                    <a:cubicBezTo>
                      <a:pt x="1" y="4"/>
                      <a:pt x="3" y="4"/>
                      <a:pt x="4" y="4"/>
                    </a:cubicBezTo>
                    <a:cubicBezTo>
                      <a:pt x="3" y="3"/>
                      <a:pt x="2" y="0"/>
                      <a:pt x="5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4" y="2"/>
                      <a:pt x="4" y="3"/>
                      <a:pt x="5" y="3"/>
                    </a:cubicBezTo>
                    <a:cubicBezTo>
                      <a:pt x="5" y="4"/>
                      <a:pt x="4" y="5"/>
                      <a:pt x="2" y="5"/>
                    </a:cubicBezTo>
                    <a:cubicBezTo>
                      <a:pt x="3" y="6"/>
                      <a:pt x="4" y="7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83" name="Freeform 15"/>
              <p:cNvSpPr>
                <a:spLocks/>
              </p:cNvSpPr>
              <p:nvPr/>
            </p:nvSpPr>
            <p:spPr bwMode="auto">
              <a:xfrm>
                <a:off x="1862" y="2407"/>
                <a:ext cx="19" cy="14"/>
              </a:xfrm>
              <a:custGeom>
                <a:avLst/>
                <a:gdLst>
                  <a:gd name="T0" fmla="*/ 8 w 8"/>
                  <a:gd name="T1" fmla="*/ 3 h 6"/>
                  <a:gd name="T2" fmla="*/ 7 w 8"/>
                  <a:gd name="T3" fmla="*/ 6 h 6"/>
                  <a:gd name="T4" fmla="*/ 0 w 8"/>
                  <a:gd name="T5" fmla="*/ 2 h 6"/>
                  <a:gd name="T6" fmla="*/ 3 w 8"/>
                  <a:gd name="T7" fmla="*/ 0 h 6"/>
                  <a:gd name="T8" fmla="*/ 5 w 8"/>
                  <a:gd name="T9" fmla="*/ 1 h 6"/>
                  <a:gd name="T10" fmla="*/ 7 w 8"/>
                  <a:gd name="T11" fmla="*/ 2 h 6"/>
                  <a:gd name="T12" fmla="*/ 8 w 8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6">
                    <a:moveTo>
                      <a:pt x="8" y="3"/>
                    </a:moveTo>
                    <a:cubicBezTo>
                      <a:pt x="7" y="4"/>
                      <a:pt x="7" y="5"/>
                      <a:pt x="7" y="6"/>
                    </a:cubicBezTo>
                    <a:cubicBezTo>
                      <a:pt x="3" y="6"/>
                      <a:pt x="4" y="2"/>
                      <a:pt x="0" y="2"/>
                    </a:cubicBezTo>
                    <a:cubicBezTo>
                      <a:pt x="0" y="0"/>
                      <a:pt x="3" y="1"/>
                      <a:pt x="3" y="0"/>
                    </a:cubicBezTo>
                    <a:cubicBezTo>
                      <a:pt x="6" y="0"/>
                      <a:pt x="1" y="2"/>
                      <a:pt x="5" y="1"/>
                    </a:cubicBezTo>
                    <a:cubicBezTo>
                      <a:pt x="2" y="3"/>
                      <a:pt x="6" y="5"/>
                      <a:pt x="7" y="2"/>
                    </a:cubicBezTo>
                    <a:cubicBezTo>
                      <a:pt x="7" y="2"/>
                      <a:pt x="8" y="3"/>
                      <a:pt x="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84" name="Freeform 16"/>
              <p:cNvSpPr>
                <a:spLocks/>
              </p:cNvSpPr>
              <p:nvPr/>
            </p:nvSpPr>
            <p:spPr bwMode="auto">
              <a:xfrm>
                <a:off x="1877" y="2464"/>
                <a:ext cx="16" cy="17"/>
              </a:xfrm>
              <a:custGeom>
                <a:avLst/>
                <a:gdLst>
                  <a:gd name="T0" fmla="*/ 0 w 7"/>
                  <a:gd name="T1" fmla="*/ 0 h 7"/>
                  <a:gd name="T2" fmla="*/ 4 w 7"/>
                  <a:gd name="T3" fmla="*/ 1 h 7"/>
                  <a:gd name="T4" fmla="*/ 4 w 7"/>
                  <a:gd name="T5" fmla="*/ 7 h 7"/>
                  <a:gd name="T6" fmla="*/ 0 w 7"/>
                  <a:gd name="T7" fmla="*/ 1 h 7"/>
                  <a:gd name="T8" fmla="*/ 0 w 7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7">
                    <a:moveTo>
                      <a:pt x="0" y="0"/>
                    </a:moveTo>
                    <a:cubicBezTo>
                      <a:pt x="1" y="1"/>
                      <a:pt x="2" y="2"/>
                      <a:pt x="4" y="1"/>
                    </a:cubicBezTo>
                    <a:cubicBezTo>
                      <a:pt x="3" y="4"/>
                      <a:pt x="7" y="6"/>
                      <a:pt x="4" y="7"/>
                    </a:cubicBezTo>
                    <a:cubicBezTo>
                      <a:pt x="2" y="5"/>
                      <a:pt x="2" y="3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85" name="Freeform 17"/>
              <p:cNvSpPr>
                <a:spLocks noEditPoints="1"/>
              </p:cNvSpPr>
              <p:nvPr/>
            </p:nvSpPr>
            <p:spPr bwMode="auto">
              <a:xfrm>
                <a:off x="1986" y="669"/>
                <a:ext cx="664" cy="270"/>
              </a:xfrm>
              <a:custGeom>
                <a:avLst/>
                <a:gdLst>
                  <a:gd name="T0" fmla="*/ 212 w 281"/>
                  <a:gd name="T1" fmla="*/ 2 h 114"/>
                  <a:gd name="T2" fmla="*/ 229 w 281"/>
                  <a:gd name="T3" fmla="*/ 2 h 114"/>
                  <a:gd name="T4" fmla="*/ 236 w 281"/>
                  <a:gd name="T5" fmla="*/ 3 h 114"/>
                  <a:gd name="T6" fmla="*/ 248 w 281"/>
                  <a:gd name="T7" fmla="*/ 6 h 114"/>
                  <a:gd name="T8" fmla="*/ 248 w 281"/>
                  <a:gd name="T9" fmla="*/ 7 h 114"/>
                  <a:gd name="T10" fmla="*/ 281 w 281"/>
                  <a:gd name="T11" fmla="*/ 9 h 114"/>
                  <a:gd name="T12" fmla="*/ 244 w 281"/>
                  <a:gd name="T13" fmla="*/ 24 h 114"/>
                  <a:gd name="T14" fmla="*/ 249 w 281"/>
                  <a:gd name="T15" fmla="*/ 26 h 114"/>
                  <a:gd name="T16" fmla="*/ 241 w 281"/>
                  <a:gd name="T17" fmla="*/ 31 h 114"/>
                  <a:gd name="T18" fmla="*/ 248 w 281"/>
                  <a:gd name="T19" fmla="*/ 39 h 114"/>
                  <a:gd name="T20" fmla="*/ 234 w 281"/>
                  <a:gd name="T21" fmla="*/ 47 h 114"/>
                  <a:gd name="T22" fmla="*/ 219 w 281"/>
                  <a:gd name="T23" fmla="*/ 54 h 114"/>
                  <a:gd name="T24" fmla="*/ 218 w 281"/>
                  <a:gd name="T25" fmla="*/ 56 h 114"/>
                  <a:gd name="T26" fmla="*/ 210 w 281"/>
                  <a:gd name="T27" fmla="*/ 59 h 114"/>
                  <a:gd name="T28" fmla="*/ 227 w 281"/>
                  <a:gd name="T29" fmla="*/ 61 h 114"/>
                  <a:gd name="T30" fmla="*/ 161 w 281"/>
                  <a:gd name="T31" fmla="*/ 84 h 114"/>
                  <a:gd name="T32" fmla="*/ 150 w 281"/>
                  <a:gd name="T33" fmla="*/ 85 h 114"/>
                  <a:gd name="T34" fmla="*/ 123 w 281"/>
                  <a:gd name="T35" fmla="*/ 114 h 114"/>
                  <a:gd name="T36" fmla="*/ 99 w 281"/>
                  <a:gd name="T37" fmla="*/ 80 h 114"/>
                  <a:gd name="T38" fmla="*/ 119 w 281"/>
                  <a:gd name="T39" fmla="*/ 64 h 114"/>
                  <a:gd name="T40" fmla="*/ 120 w 281"/>
                  <a:gd name="T41" fmla="*/ 58 h 114"/>
                  <a:gd name="T42" fmla="*/ 116 w 281"/>
                  <a:gd name="T43" fmla="*/ 52 h 114"/>
                  <a:gd name="T44" fmla="*/ 106 w 281"/>
                  <a:gd name="T45" fmla="*/ 53 h 114"/>
                  <a:gd name="T46" fmla="*/ 109 w 281"/>
                  <a:gd name="T47" fmla="*/ 33 h 114"/>
                  <a:gd name="T48" fmla="*/ 79 w 281"/>
                  <a:gd name="T49" fmla="*/ 30 h 114"/>
                  <a:gd name="T50" fmla="*/ 87 w 281"/>
                  <a:gd name="T51" fmla="*/ 27 h 114"/>
                  <a:gd name="T52" fmla="*/ 71 w 281"/>
                  <a:gd name="T53" fmla="*/ 22 h 114"/>
                  <a:gd name="T54" fmla="*/ 99 w 281"/>
                  <a:gd name="T55" fmla="*/ 13 h 114"/>
                  <a:gd name="T56" fmla="*/ 121 w 281"/>
                  <a:gd name="T57" fmla="*/ 8 h 114"/>
                  <a:gd name="T58" fmla="*/ 109 w 281"/>
                  <a:gd name="T59" fmla="*/ 11 h 114"/>
                  <a:gd name="T60" fmla="*/ 44 w 281"/>
                  <a:gd name="T61" fmla="*/ 26 h 114"/>
                  <a:gd name="T62" fmla="*/ 3 w 281"/>
                  <a:gd name="T63" fmla="*/ 29 h 114"/>
                  <a:gd name="T64" fmla="*/ 17 w 281"/>
                  <a:gd name="T65" fmla="*/ 24 h 114"/>
                  <a:gd name="T66" fmla="*/ 40 w 281"/>
                  <a:gd name="T67" fmla="*/ 21 h 114"/>
                  <a:gd name="T68" fmla="*/ 3 w 281"/>
                  <a:gd name="T69" fmla="*/ 18 h 114"/>
                  <a:gd name="T70" fmla="*/ 27 w 281"/>
                  <a:gd name="T71" fmla="*/ 13 h 114"/>
                  <a:gd name="T72" fmla="*/ 36 w 281"/>
                  <a:gd name="T73" fmla="*/ 13 h 114"/>
                  <a:gd name="T74" fmla="*/ 29 w 281"/>
                  <a:gd name="T75" fmla="*/ 11 h 114"/>
                  <a:gd name="T76" fmla="*/ 106 w 281"/>
                  <a:gd name="T77" fmla="*/ 3 h 114"/>
                  <a:gd name="T78" fmla="*/ 112 w 281"/>
                  <a:gd name="T79" fmla="*/ 4 h 114"/>
                  <a:gd name="T80" fmla="*/ 175 w 281"/>
                  <a:gd name="T81" fmla="*/ 7 h 114"/>
                  <a:gd name="T82" fmla="*/ 184 w 281"/>
                  <a:gd name="T83" fmla="*/ 3 h 114"/>
                  <a:gd name="T84" fmla="*/ 209 w 281"/>
                  <a:gd name="T85" fmla="*/ 5 h 114"/>
                  <a:gd name="T86" fmla="*/ 209 w 281"/>
                  <a:gd name="T87" fmla="*/ 5 h 114"/>
                  <a:gd name="T88" fmla="*/ 251 w 281"/>
                  <a:gd name="T89" fmla="*/ 13 h 114"/>
                  <a:gd name="T90" fmla="*/ 218 w 281"/>
                  <a:gd name="T91" fmla="*/ 45 h 114"/>
                  <a:gd name="T92" fmla="*/ 221 w 281"/>
                  <a:gd name="T93" fmla="*/ 50 h 114"/>
                  <a:gd name="T94" fmla="*/ 225 w 281"/>
                  <a:gd name="T95" fmla="*/ 46 h 114"/>
                  <a:gd name="T96" fmla="*/ 109 w 281"/>
                  <a:gd name="T97" fmla="*/ 89 h 114"/>
                  <a:gd name="T98" fmla="*/ 215 w 281"/>
                  <a:gd name="T99" fmla="*/ 9 h 114"/>
                  <a:gd name="T100" fmla="*/ 215 w 281"/>
                  <a:gd name="T101" fmla="*/ 9 h 114"/>
                  <a:gd name="T102" fmla="*/ 52 w 281"/>
                  <a:gd name="T103" fmla="*/ 13 h 114"/>
                  <a:gd name="T104" fmla="*/ 42 w 281"/>
                  <a:gd name="T105" fmla="*/ 13 h 114"/>
                  <a:gd name="T106" fmla="*/ 48 w 281"/>
                  <a:gd name="T107" fmla="*/ 12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81" h="114">
                    <a:moveTo>
                      <a:pt x="192" y="5"/>
                    </a:moveTo>
                    <a:cubicBezTo>
                      <a:pt x="197" y="5"/>
                      <a:pt x="202" y="0"/>
                      <a:pt x="212" y="2"/>
                    </a:cubicBezTo>
                    <a:cubicBezTo>
                      <a:pt x="215" y="2"/>
                      <a:pt x="218" y="2"/>
                      <a:pt x="222" y="2"/>
                    </a:cubicBezTo>
                    <a:cubicBezTo>
                      <a:pt x="224" y="2"/>
                      <a:pt x="227" y="2"/>
                      <a:pt x="229" y="2"/>
                    </a:cubicBezTo>
                    <a:cubicBezTo>
                      <a:pt x="229" y="3"/>
                      <a:pt x="228" y="3"/>
                      <a:pt x="228" y="4"/>
                    </a:cubicBezTo>
                    <a:cubicBezTo>
                      <a:pt x="231" y="3"/>
                      <a:pt x="235" y="5"/>
                      <a:pt x="236" y="3"/>
                    </a:cubicBezTo>
                    <a:cubicBezTo>
                      <a:pt x="241" y="2"/>
                      <a:pt x="246" y="4"/>
                      <a:pt x="251" y="5"/>
                    </a:cubicBezTo>
                    <a:cubicBezTo>
                      <a:pt x="250" y="5"/>
                      <a:pt x="250" y="6"/>
                      <a:pt x="248" y="6"/>
                    </a:cubicBezTo>
                    <a:cubicBezTo>
                      <a:pt x="245" y="6"/>
                      <a:pt x="242" y="6"/>
                      <a:pt x="239" y="6"/>
                    </a:cubicBezTo>
                    <a:cubicBezTo>
                      <a:pt x="239" y="10"/>
                      <a:pt x="245" y="6"/>
                      <a:pt x="248" y="7"/>
                    </a:cubicBezTo>
                    <a:cubicBezTo>
                      <a:pt x="250" y="7"/>
                      <a:pt x="246" y="8"/>
                      <a:pt x="247" y="10"/>
                    </a:cubicBezTo>
                    <a:cubicBezTo>
                      <a:pt x="257" y="9"/>
                      <a:pt x="271" y="6"/>
                      <a:pt x="281" y="9"/>
                    </a:cubicBezTo>
                    <a:cubicBezTo>
                      <a:pt x="270" y="11"/>
                      <a:pt x="256" y="13"/>
                      <a:pt x="252" y="20"/>
                    </a:cubicBezTo>
                    <a:cubicBezTo>
                      <a:pt x="251" y="16"/>
                      <a:pt x="245" y="23"/>
                      <a:pt x="244" y="24"/>
                    </a:cubicBezTo>
                    <a:cubicBezTo>
                      <a:pt x="245" y="24"/>
                      <a:pt x="246" y="24"/>
                      <a:pt x="247" y="24"/>
                    </a:cubicBezTo>
                    <a:cubicBezTo>
                      <a:pt x="247" y="25"/>
                      <a:pt x="247" y="26"/>
                      <a:pt x="249" y="26"/>
                    </a:cubicBezTo>
                    <a:cubicBezTo>
                      <a:pt x="257" y="24"/>
                      <a:pt x="254" y="30"/>
                      <a:pt x="251" y="31"/>
                    </a:cubicBezTo>
                    <a:cubicBezTo>
                      <a:pt x="252" y="30"/>
                      <a:pt x="242" y="25"/>
                      <a:pt x="241" y="31"/>
                    </a:cubicBezTo>
                    <a:cubicBezTo>
                      <a:pt x="244" y="30"/>
                      <a:pt x="247" y="31"/>
                      <a:pt x="248" y="34"/>
                    </a:cubicBezTo>
                    <a:cubicBezTo>
                      <a:pt x="242" y="36"/>
                      <a:pt x="244" y="36"/>
                      <a:pt x="248" y="39"/>
                    </a:cubicBezTo>
                    <a:cubicBezTo>
                      <a:pt x="243" y="43"/>
                      <a:pt x="236" y="44"/>
                      <a:pt x="230" y="46"/>
                    </a:cubicBezTo>
                    <a:cubicBezTo>
                      <a:pt x="232" y="46"/>
                      <a:pt x="234" y="46"/>
                      <a:pt x="234" y="47"/>
                    </a:cubicBezTo>
                    <a:cubicBezTo>
                      <a:pt x="228" y="52"/>
                      <a:pt x="233" y="52"/>
                      <a:pt x="232" y="60"/>
                    </a:cubicBezTo>
                    <a:cubicBezTo>
                      <a:pt x="227" y="59"/>
                      <a:pt x="223" y="58"/>
                      <a:pt x="219" y="54"/>
                    </a:cubicBezTo>
                    <a:cubicBezTo>
                      <a:pt x="216" y="56"/>
                      <a:pt x="208" y="54"/>
                      <a:pt x="207" y="59"/>
                    </a:cubicBezTo>
                    <a:cubicBezTo>
                      <a:pt x="211" y="58"/>
                      <a:pt x="213" y="56"/>
                      <a:pt x="218" y="56"/>
                    </a:cubicBezTo>
                    <a:cubicBezTo>
                      <a:pt x="218" y="58"/>
                      <a:pt x="217" y="58"/>
                      <a:pt x="216" y="59"/>
                    </a:cubicBezTo>
                    <a:cubicBezTo>
                      <a:pt x="214" y="59"/>
                      <a:pt x="212" y="59"/>
                      <a:pt x="210" y="59"/>
                    </a:cubicBezTo>
                    <a:cubicBezTo>
                      <a:pt x="211" y="62"/>
                      <a:pt x="214" y="59"/>
                      <a:pt x="217" y="60"/>
                    </a:cubicBezTo>
                    <a:cubicBezTo>
                      <a:pt x="220" y="60"/>
                      <a:pt x="226" y="58"/>
                      <a:pt x="227" y="61"/>
                    </a:cubicBezTo>
                    <a:cubicBezTo>
                      <a:pt x="215" y="68"/>
                      <a:pt x="199" y="67"/>
                      <a:pt x="188" y="71"/>
                    </a:cubicBezTo>
                    <a:cubicBezTo>
                      <a:pt x="179" y="74"/>
                      <a:pt x="172" y="82"/>
                      <a:pt x="161" y="84"/>
                    </a:cubicBezTo>
                    <a:cubicBezTo>
                      <a:pt x="160" y="83"/>
                      <a:pt x="161" y="82"/>
                      <a:pt x="161" y="81"/>
                    </a:cubicBezTo>
                    <a:cubicBezTo>
                      <a:pt x="158" y="85"/>
                      <a:pt x="154" y="83"/>
                      <a:pt x="150" y="85"/>
                    </a:cubicBezTo>
                    <a:cubicBezTo>
                      <a:pt x="146" y="91"/>
                      <a:pt x="143" y="97"/>
                      <a:pt x="135" y="99"/>
                    </a:cubicBezTo>
                    <a:cubicBezTo>
                      <a:pt x="133" y="106"/>
                      <a:pt x="130" y="112"/>
                      <a:pt x="123" y="114"/>
                    </a:cubicBezTo>
                    <a:cubicBezTo>
                      <a:pt x="120" y="113"/>
                      <a:pt x="115" y="107"/>
                      <a:pt x="107" y="109"/>
                    </a:cubicBezTo>
                    <a:cubicBezTo>
                      <a:pt x="105" y="102"/>
                      <a:pt x="100" y="92"/>
                      <a:pt x="99" y="80"/>
                    </a:cubicBezTo>
                    <a:cubicBezTo>
                      <a:pt x="103" y="78"/>
                      <a:pt x="102" y="78"/>
                      <a:pt x="101" y="74"/>
                    </a:cubicBezTo>
                    <a:cubicBezTo>
                      <a:pt x="105" y="69"/>
                      <a:pt x="116" y="68"/>
                      <a:pt x="119" y="64"/>
                    </a:cubicBezTo>
                    <a:cubicBezTo>
                      <a:pt x="118" y="60"/>
                      <a:pt x="114" y="60"/>
                      <a:pt x="108" y="58"/>
                    </a:cubicBezTo>
                    <a:cubicBezTo>
                      <a:pt x="112" y="58"/>
                      <a:pt x="116" y="58"/>
                      <a:pt x="120" y="58"/>
                    </a:cubicBezTo>
                    <a:cubicBezTo>
                      <a:pt x="120" y="59"/>
                      <a:pt x="121" y="58"/>
                      <a:pt x="122" y="59"/>
                    </a:cubicBezTo>
                    <a:cubicBezTo>
                      <a:pt x="121" y="55"/>
                      <a:pt x="119" y="53"/>
                      <a:pt x="116" y="52"/>
                    </a:cubicBezTo>
                    <a:cubicBezTo>
                      <a:pt x="116" y="52"/>
                      <a:pt x="116" y="51"/>
                      <a:pt x="116" y="51"/>
                    </a:cubicBezTo>
                    <a:cubicBezTo>
                      <a:pt x="112" y="51"/>
                      <a:pt x="111" y="53"/>
                      <a:pt x="106" y="53"/>
                    </a:cubicBezTo>
                    <a:cubicBezTo>
                      <a:pt x="110" y="50"/>
                      <a:pt x="113" y="48"/>
                      <a:pt x="113" y="45"/>
                    </a:cubicBezTo>
                    <a:cubicBezTo>
                      <a:pt x="113" y="40"/>
                      <a:pt x="109" y="38"/>
                      <a:pt x="109" y="33"/>
                    </a:cubicBezTo>
                    <a:cubicBezTo>
                      <a:pt x="96" y="29"/>
                      <a:pt x="82" y="35"/>
                      <a:pt x="76" y="30"/>
                    </a:cubicBezTo>
                    <a:cubicBezTo>
                      <a:pt x="77" y="30"/>
                      <a:pt x="78" y="30"/>
                      <a:pt x="79" y="30"/>
                    </a:cubicBezTo>
                    <a:cubicBezTo>
                      <a:pt x="82" y="29"/>
                      <a:pt x="76" y="29"/>
                      <a:pt x="75" y="29"/>
                    </a:cubicBezTo>
                    <a:cubicBezTo>
                      <a:pt x="77" y="26"/>
                      <a:pt x="85" y="30"/>
                      <a:pt x="87" y="27"/>
                    </a:cubicBezTo>
                    <a:cubicBezTo>
                      <a:pt x="88" y="27"/>
                      <a:pt x="88" y="26"/>
                      <a:pt x="87" y="26"/>
                    </a:cubicBezTo>
                    <a:cubicBezTo>
                      <a:pt x="79" y="27"/>
                      <a:pt x="76" y="24"/>
                      <a:pt x="71" y="22"/>
                    </a:cubicBezTo>
                    <a:cubicBezTo>
                      <a:pt x="82" y="19"/>
                      <a:pt x="97" y="20"/>
                      <a:pt x="106" y="14"/>
                    </a:cubicBezTo>
                    <a:cubicBezTo>
                      <a:pt x="104" y="14"/>
                      <a:pt x="99" y="16"/>
                      <a:pt x="99" y="13"/>
                    </a:cubicBezTo>
                    <a:cubicBezTo>
                      <a:pt x="107" y="10"/>
                      <a:pt x="121" y="14"/>
                      <a:pt x="126" y="7"/>
                    </a:cubicBezTo>
                    <a:cubicBezTo>
                      <a:pt x="123" y="6"/>
                      <a:pt x="124" y="9"/>
                      <a:pt x="121" y="8"/>
                    </a:cubicBezTo>
                    <a:cubicBezTo>
                      <a:pt x="115" y="7"/>
                      <a:pt x="111" y="8"/>
                      <a:pt x="105" y="9"/>
                    </a:cubicBezTo>
                    <a:cubicBezTo>
                      <a:pt x="105" y="11"/>
                      <a:pt x="110" y="8"/>
                      <a:pt x="109" y="11"/>
                    </a:cubicBezTo>
                    <a:cubicBezTo>
                      <a:pt x="91" y="10"/>
                      <a:pt x="80" y="17"/>
                      <a:pt x="63" y="19"/>
                    </a:cubicBezTo>
                    <a:cubicBezTo>
                      <a:pt x="74" y="21"/>
                      <a:pt x="49" y="26"/>
                      <a:pt x="44" y="26"/>
                    </a:cubicBezTo>
                    <a:cubicBezTo>
                      <a:pt x="43" y="29"/>
                      <a:pt x="49" y="28"/>
                      <a:pt x="46" y="30"/>
                    </a:cubicBezTo>
                    <a:cubicBezTo>
                      <a:pt x="32" y="30"/>
                      <a:pt x="17" y="32"/>
                      <a:pt x="3" y="29"/>
                    </a:cubicBezTo>
                    <a:cubicBezTo>
                      <a:pt x="6" y="27"/>
                      <a:pt x="12" y="28"/>
                      <a:pt x="17" y="26"/>
                    </a:cubicBezTo>
                    <a:cubicBezTo>
                      <a:pt x="14" y="27"/>
                      <a:pt x="14" y="23"/>
                      <a:pt x="17" y="24"/>
                    </a:cubicBezTo>
                    <a:cubicBezTo>
                      <a:pt x="20" y="24"/>
                      <a:pt x="24" y="24"/>
                      <a:pt x="25" y="26"/>
                    </a:cubicBezTo>
                    <a:cubicBezTo>
                      <a:pt x="28" y="23"/>
                      <a:pt x="32" y="20"/>
                      <a:pt x="40" y="21"/>
                    </a:cubicBezTo>
                    <a:cubicBezTo>
                      <a:pt x="40" y="19"/>
                      <a:pt x="39" y="19"/>
                      <a:pt x="36" y="19"/>
                    </a:cubicBezTo>
                    <a:cubicBezTo>
                      <a:pt x="26" y="15"/>
                      <a:pt x="10" y="28"/>
                      <a:pt x="3" y="18"/>
                    </a:cubicBezTo>
                    <a:cubicBezTo>
                      <a:pt x="17" y="18"/>
                      <a:pt x="0" y="18"/>
                      <a:pt x="1" y="14"/>
                    </a:cubicBezTo>
                    <a:cubicBezTo>
                      <a:pt x="11" y="13"/>
                      <a:pt x="18" y="5"/>
                      <a:pt x="27" y="13"/>
                    </a:cubicBezTo>
                    <a:cubicBezTo>
                      <a:pt x="29" y="13"/>
                      <a:pt x="34" y="11"/>
                      <a:pt x="33" y="15"/>
                    </a:cubicBezTo>
                    <a:cubicBezTo>
                      <a:pt x="34" y="14"/>
                      <a:pt x="35" y="14"/>
                      <a:pt x="36" y="13"/>
                    </a:cubicBezTo>
                    <a:cubicBezTo>
                      <a:pt x="36" y="10"/>
                      <a:pt x="31" y="12"/>
                      <a:pt x="29" y="12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31" y="8"/>
                      <a:pt x="23" y="9"/>
                      <a:pt x="27" y="8"/>
                    </a:cubicBezTo>
                    <a:cubicBezTo>
                      <a:pt x="55" y="6"/>
                      <a:pt x="81" y="1"/>
                      <a:pt x="106" y="3"/>
                    </a:cubicBezTo>
                    <a:cubicBezTo>
                      <a:pt x="106" y="4"/>
                      <a:pt x="105" y="4"/>
                      <a:pt x="105" y="5"/>
                    </a:cubicBezTo>
                    <a:cubicBezTo>
                      <a:pt x="108" y="5"/>
                      <a:pt x="111" y="5"/>
                      <a:pt x="112" y="4"/>
                    </a:cubicBezTo>
                    <a:cubicBezTo>
                      <a:pt x="131" y="6"/>
                      <a:pt x="153" y="9"/>
                      <a:pt x="162" y="5"/>
                    </a:cubicBezTo>
                    <a:cubicBezTo>
                      <a:pt x="166" y="5"/>
                      <a:pt x="178" y="9"/>
                      <a:pt x="175" y="7"/>
                    </a:cubicBezTo>
                    <a:cubicBezTo>
                      <a:pt x="175" y="5"/>
                      <a:pt x="172" y="6"/>
                      <a:pt x="172" y="5"/>
                    </a:cubicBezTo>
                    <a:cubicBezTo>
                      <a:pt x="178" y="5"/>
                      <a:pt x="174" y="2"/>
                      <a:pt x="184" y="3"/>
                    </a:cubicBezTo>
                    <a:cubicBezTo>
                      <a:pt x="186" y="7"/>
                      <a:pt x="190" y="3"/>
                      <a:pt x="192" y="5"/>
                    </a:cubicBezTo>
                    <a:close/>
                    <a:moveTo>
                      <a:pt x="209" y="5"/>
                    </a:moveTo>
                    <a:cubicBezTo>
                      <a:pt x="215" y="5"/>
                      <a:pt x="220" y="5"/>
                      <a:pt x="224" y="3"/>
                    </a:cubicBezTo>
                    <a:cubicBezTo>
                      <a:pt x="219" y="3"/>
                      <a:pt x="213" y="3"/>
                      <a:pt x="209" y="5"/>
                    </a:cubicBezTo>
                    <a:close/>
                    <a:moveTo>
                      <a:pt x="251" y="13"/>
                    </a:moveTo>
                    <a:cubicBezTo>
                      <a:pt x="260" y="15"/>
                      <a:pt x="262" y="9"/>
                      <a:pt x="251" y="13"/>
                    </a:cubicBezTo>
                    <a:close/>
                    <a:moveTo>
                      <a:pt x="225" y="46"/>
                    </a:moveTo>
                    <a:cubicBezTo>
                      <a:pt x="232" y="46"/>
                      <a:pt x="219" y="42"/>
                      <a:pt x="218" y="45"/>
                    </a:cubicBezTo>
                    <a:cubicBezTo>
                      <a:pt x="220" y="47"/>
                      <a:pt x="220" y="45"/>
                      <a:pt x="223" y="45"/>
                    </a:cubicBezTo>
                    <a:cubicBezTo>
                      <a:pt x="224" y="49"/>
                      <a:pt x="223" y="49"/>
                      <a:pt x="221" y="50"/>
                    </a:cubicBezTo>
                    <a:cubicBezTo>
                      <a:pt x="225" y="49"/>
                      <a:pt x="228" y="53"/>
                      <a:pt x="230" y="50"/>
                    </a:cubicBezTo>
                    <a:cubicBezTo>
                      <a:pt x="227" y="50"/>
                      <a:pt x="225" y="49"/>
                      <a:pt x="225" y="46"/>
                    </a:cubicBezTo>
                    <a:close/>
                    <a:moveTo>
                      <a:pt x="103" y="90"/>
                    </a:moveTo>
                    <a:cubicBezTo>
                      <a:pt x="106" y="91"/>
                      <a:pt x="107" y="87"/>
                      <a:pt x="109" y="89"/>
                    </a:cubicBezTo>
                    <a:cubicBezTo>
                      <a:pt x="109" y="85"/>
                      <a:pt x="103" y="89"/>
                      <a:pt x="103" y="90"/>
                    </a:cubicBezTo>
                    <a:close/>
                    <a:moveTo>
                      <a:pt x="215" y="9"/>
                    </a:moveTo>
                    <a:cubicBezTo>
                      <a:pt x="221" y="8"/>
                      <a:pt x="227" y="8"/>
                      <a:pt x="231" y="6"/>
                    </a:cubicBezTo>
                    <a:cubicBezTo>
                      <a:pt x="225" y="6"/>
                      <a:pt x="219" y="7"/>
                      <a:pt x="215" y="9"/>
                    </a:cubicBezTo>
                    <a:close/>
                    <a:moveTo>
                      <a:pt x="62" y="13"/>
                    </a:moveTo>
                    <a:cubicBezTo>
                      <a:pt x="59" y="13"/>
                      <a:pt x="54" y="10"/>
                      <a:pt x="52" y="13"/>
                    </a:cubicBezTo>
                    <a:cubicBezTo>
                      <a:pt x="56" y="12"/>
                      <a:pt x="60" y="15"/>
                      <a:pt x="62" y="13"/>
                    </a:cubicBezTo>
                    <a:close/>
                    <a:moveTo>
                      <a:pt x="42" y="13"/>
                    </a:moveTo>
                    <a:cubicBezTo>
                      <a:pt x="46" y="12"/>
                      <a:pt x="48" y="19"/>
                      <a:pt x="50" y="14"/>
                    </a:cubicBezTo>
                    <a:cubicBezTo>
                      <a:pt x="48" y="15"/>
                      <a:pt x="48" y="13"/>
                      <a:pt x="48" y="12"/>
                    </a:cubicBezTo>
                    <a:cubicBezTo>
                      <a:pt x="46" y="12"/>
                      <a:pt x="43" y="12"/>
                      <a:pt x="42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86" name="Freeform 18"/>
              <p:cNvSpPr>
                <a:spLocks/>
              </p:cNvSpPr>
              <p:nvPr/>
            </p:nvSpPr>
            <p:spPr bwMode="auto">
              <a:xfrm>
                <a:off x="2234" y="674"/>
                <a:ext cx="17" cy="7"/>
              </a:xfrm>
              <a:custGeom>
                <a:avLst/>
                <a:gdLst>
                  <a:gd name="T0" fmla="*/ 7 w 7"/>
                  <a:gd name="T1" fmla="*/ 2 h 3"/>
                  <a:gd name="T2" fmla="*/ 0 w 7"/>
                  <a:gd name="T3" fmla="*/ 3 h 3"/>
                  <a:gd name="T4" fmla="*/ 1 w 7"/>
                  <a:gd name="T5" fmla="*/ 1 h 3"/>
                  <a:gd name="T6" fmla="*/ 7 w 7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3">
                    <a:moveTo>
                      <a:pt x="7" y="2"/>
                    </a:moveTo>
                    <a:cubicBezTo>
                      <a:pt x="6" y="3"/>
                      <a:pt x="3" y="3"/>
                      <a:pt x="0" y="3"/>
                    </a:cubicBezTo>
                    <a:cubicBezTo>
                      <a:pt x="0" y="2"/>
                      <a:pt x="1" y="2"/>
                      <a:pt x="1" y="1"/>
                    </a:cubicBezTo>
                    <a:cubicBezTo>
                      <a:pt x="3" y="1"/>
                      <a:pt x="7" y="0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87" name="Freeform 19"/>
              <p:cNvSpPr>
                <a:spLocks/>
              </p:cNvSpPr>
              <p:nvPr/>
            </p:nvSpPr>
            <p:spPr bwMode="auto">
              <a:xfrm>
                <a:off x="2494" y="683"/>
                <a:ext cx="38" cy="8"/>
              </a:xfrm>
              <a:custGeom>
                <a:avLst/>
                <a:gdLst>
                  <a:gd name="T0" fmla="*/ 16 w 16"/>
                  <a:gd name="T1" fmla="*/ 0 h 3"/>
                  <a:gd name="T2" fmla="*/ 0 w 16"/>
                  <a:gd name="T3" fmla="*/ 3 h 3"/>
                  <a:gd name="T4" fmla="*/ 16 w 16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3">
                    <a:moveTo>
                      <a:pt x="16" y="0"/>
                    </a:moveTo>
                    <a:cubicBezTo>
                      <a:pt x="12" y="2"/>
                      <a:pt x="6" y="2"/>
                      <a:pt x="0" y="3"/>
                    </a:cubicBezTo>
                    <a:cubicBezTo>
                      <a:pt x="4" y="1"/>
                      <a:pt x="10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88" name="Freeform 20"/>
              <p:cNvSpPr>
                <a:spLocks/>
              </p:cNvSpPr>
              <p:nvPr/>
            </p:nvSpPr>
            <p:spPr bwMode="auto">
              <a:xfrm>
                <a:off x="3154" y="691"/>
                <a:ext cx="31" cy="11"/>
              </a:xfrm>
              <a:custGeom>
                <a:avLst/>
                <a:gdLst>
                  <a:gd name="T0" fmla="*/ 12 w 13"/>
                  <a:gd name="T1" fmla="*/ 0 h 5"/>
                  <a:gd name="T2" fmla="*/ 13 w 13"/>
                  <a:gd name="T3" fmla="*/ 2 h 5"/>
                  <a:gd name="T4" fmla="*/ 0 w 13"/>
                  <a:gd name="T5" fmla="*/ 3 h 5"/>
                  <a:gd name="T6" fmla="*/ 12 w 13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5">
                    <a:moveTo>
                      <a:pt x="12" y="0"/>
                    </a:moveTo>
                    <a:cubicBezTo>
                      <a:pt x="11" y="1"/>
                      <a:pt x="11" y="2"/>
                      <a:pt x="13" y="2"/>
                    </a:cubicBezTo>
                    <a:cubicBezTo>
                      <a:pt x="10" y="5"/>
                      <a:pt x="6" y="2"/>
                      <a:pt x="0" y="3"/>
                    </a:cubicBezTo>
                    <a:cubicBezTo>
                      <a:pt x="2" y="0"/>
                      <a:pt x="7" y="0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89" name="Freeform 21"/>
              <p:cNvSpPr>
                <a:spLocks/>
              </p:cNvSpPr>
              <p:nvPr/>
            </p:nvSpPr>
            <p:spPr bwMode="auto">
              <a:xfrm>
                <a:off x="3195" y="693"/>
                <a:ext cx="21" cy="9"/>
              </a:xfrm>
              <a:custGeom>
                <a:avLst/>
                <a:gdLst>
                  <a:gd name="T0" fmla="*/ 1 w 9"/>
                  <a:gd name="T1" fmla="*/ 1 h 4"/>
                  <a:gd name="T2" fmla="*/ 9 w 9"/>
                  <a:gd name="T3" fmla="*/ 2 h 4"/>
                  <a:gd name="T4" fmla="*/ 1 w 9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1" y="1"/>
                    </a:moveTo>
                    <a:cubicBezTo>
                      <a:pt x="4" y="0"/>
                      <a:pt x="5" y="2"/>
                      <a:pt x="9" y="2"/>
                    </a:cubicBezTo>
                    <a:cubicBezTo>
                      <a:pt x="8" y="3"/>
                      <a:pt x="0" y="4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90" name="Freeform 22"/>
              <p:cNvSpPr>
                <a:spLocks/>
              </p:cNvSpPr>
              <p:nvPr/>
            </p:nvSpPr>
            <p:spPr bwMode="auto">
              <a:xfrm>
                <a:off x="2049" y="693"/>
                <a:ext cx="22" cy="12"/>
              </a:xfrm>
              <a:custGeom>
                <a:avLst/>
                <a:gdLst>
                  <a:gd name="T0" fmla="*/ 2 w 9"/>
                  <a:gd name="T1" fmla="*/ 1 h 5"/>
                  <a:gd name="T2" fmla="*/ 2 w 9"/>
                  <a:gd name="T3" fmla="*/ 2 h 5"/>
                  <a:gd name="T4" fmla="*/ 9 w 9"/>
                  <a:gd name="T5" fmla="*/ 3 h 5"/>
                  <a:gd name="T6" fmla="*/ 6 w 9"/>
                  <a:gd name="T7" fmla="*/ 5 h 5"/>
                  <a:gd name="T8" fmla="*/ 0 w 9"/>
                  <a:gd name="T9" fmla="*/ 3 h 5"/>
                  <a:gd name="T10" fmla="*/ 2 w 9"/>
                  <a:gd name="T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2" y="1"/>
                    </a:moveTo>
                    <a:cubicBezTo>
                      <a:pt x="2" y="1"/>
                      <a:pt x="2" y="1"/>
                      <a:pt x="2" y="2"/>
                    </a:cubicBezTo>
                    <a:cubicBezTo>
                      <a:pt x="4" y="2"/>
                      <a:pt x="9" y="0"/>
                      <a:pt x="9" y="3"/>
                    </a:cubicBezTo>
                    <a:cubicBezTo>
                      <a:pt x="8" y="4"/>
                      <a:pt x="7" y="4"/>
                      <a:pt x="6" y="5"/>
                    </a:cubicBezTo>
                    <a:cubicBezTo>
                      <a:pt x="7" y="1"/>
                      <a:pt x="2" y="3"/>
                      <a:pt x="0" y="3"/>
                    </a:cubicBezTo>
                    <a:cubicBezTo>
                      <a:pt x="0" y="1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91" name="Freeform 23"/>
              <p:cNvSpPr>
                <a:spLocks/>
              </p:cNvSpPr>
              <p:nvPr/>
            </p:nvSpPr>
            <p:spPr bwMode="auto">
              <a:xfrm>
                <a:off x="2109" y="693"/>
                <a:ext cx="23" cy="12"/>
              </a:xfrm>
              <a:custGeom>
                <a:avLst/>
                <a:gdLst>
                  <a:gd name="T0" fmla="*/ 0 w 10"/>
                  <a:gd name="T1" fmla="*/ 3 h 5"/>
                  <a:gd name="T2" fmla="*/ 10 w 10"/>
                  <a:gd name="T3" fmla="*/ 3 h 5"/>
                  <a:gd name="T4" fmla="*/ 0 w 10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5">
                    <a:moveTo>
                      <a:pt x="0" y="3"/>
                    </a:moveTo>
                    <a:cubicBezTo>
                      <a:pt x="2" y="0"/>
                      <a:pt x="7" y="3"/>
                      <a:pt x="10" y="3"/>
                    </a:cubicBezTo>
                    <a:cubicBezTo>
                      <a:pt x="8" y="5"/>
                      <a:pt x="4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92" name="Freeform 24"/>
              <p:cNvSpPr>
                <a:spLocks/>
              </p:cNvSpPr>
              <p:nvPr/>
            </p:nvSpPr>
            <p:spPr bwMode="auto">
              <a:xfrm>
                <a:off x="3173" y="698"/>
                <a:ext cx="24" cy="7"/>
              </a:xfrm>
              <a:custGeom>
                <a:avLst/>
                <a:gdLst>
                  <a:gd name="T0" fmla="*/ 10 w 10"/>
                  <a:gd name="T1" fmla="*/ 1 h 3"/>
                  <a:gd name="T2" fmla="*/ 0 w 10"/>
                  <a:gd name="T3" fmla="*/ 2 h 3"/>
                  <a:gd name="T4" fmla="*/ 10 w 10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3">
                    <a:moveTo>
                      <a:pt x="10" y="1"/>
                    </a:moveTo>
                    <a:cubicBezTo>
                      <a:pt x="8" y="3"/>
                      <a:pt x="4" y="2"/>
                      <a:pt x="0" y="2"/>
                    </a:cubicBezTo>
                    <a:cubicBezTo>
                      <a:pt x="2" y="0"/>
                      <a:pt x="6" y="0"/>
                      <a:pt x="1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93" name="Freeform 25"/>
              <p:cNvSpPr>
                <a:spLocks/>
              </p:cNvSpPr>
              <p:nvPr/>
            </p:nvSpPr>
            <p:spPr bwMode="auto">
              <a:xfrm>
                <a:off x="1957" y="700"/>
                <a:ext cx="14" cy="12"/>
              </a:xfrm>
              <a:custGeom>
                <a:avLst/>
                <a:gdLst>
                  <a:gd name="T0" fmla="*/ 6 w 6"/>
                  <a:gd name="T1" fmla="*/ 0 h 5"/>
                  <a:gd name="T2" fmla="*/ 0 w 6"/>
                  <a:gd name="T3" fmla="*/ 2 h 5"/>
                  <a:gd name="T4" fmla="*/ 6 w 6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5"/>
                      <a:pt x="3" y="2"/>
                      <a:pt x="0" y="2"/>
                    </a:cubicBezTo>
                    <a:cubicBezTo>
                      <a:pt x="0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94" name="Freeform 26"/>
              <p:cNvSpPr>
                <a:spLocks/>
              </p:cNvSpPr>
              <p:nvPr/>
            </p:nvSpPr>
            <p:spPr bwMode="auto">
              <a:xfrm>
                <a:off x="2821" y="698"/>
                <a:ext cx="111" cy="42"/>
              </a:xfrm>
              <a:custGeom>
                <a:avLst/>
                <a:gdLst>
                  <a:gd name="T0" fmla="*/ 10 w 47"/>
                  <a:gd name="T1" fmla="*/ 10 h 18"/>
                  <a:gd name="T2" fmla="*/ 0 w 47"/>
                  <a:gd name="T3" fmla="*/ 5 h 18"/>
                  <a:gd name="T4" fmla="*/ 11 w 47"/>
                  <a:gd name="T5" fmla="*/ 2 h 18"/>
                  <a:gd name="T6" fmla="*/ 11 w 47"/>
                  <a:gd name="T7" fmla="*/ 5 h 18"/>
                  <a:gd name="T8" fmla="*/ 25 w 47"/>
                  <a:gd name="T9" fmla="*/ 4 h 18"/>
                  <a:gd name="T10" fmla="*/ 30 w 47"/>
                  <a:gd name="T11" fmla="*/ 6 h 18"/>
                  <a:gd name="T12" fmla="*/ 47 w 47"/>
                  <a:gd name="T13" fmla="*/ 12 h 18"/>
                  <a:gd name="T14" fmla="*/ 36 w 47"/>
                  <a:gd name="T15" fmla="*/ 14 h 18"/>
                  <a:gd name="T16" fmla="*/ 33 w 47"/>
                  <a:gd name="T17" fmla="*/ 8 h 18"/>
                  <a:gd name="T18" fmla="*/ 19 w 47"/>
                  <a:gd name="T19" fmla="*/ 18 h 18"/>
                  <a:gd name="T20" fmla="*/ 11 w 47"/>
                  <a:gd name="T21" fmla="*/ 14 h 18"/>
                  <a:gd name="T22" fmla="*/ 14 w 47"/>
                  <a:gd name="T23" fmla="*/ 13 h 18"/>
                  <a:gd name="T24" fmla="*/ 11 w 47"/>
                  <a:gd name="T25" fmla="*/ 12 h 18"/>
                  <a:gd name="T26" fmla="*/ 20 w 47"/>
                  <a:gd name="T27" fmla="*/ 10 h 18"/>
                  <a:gd name="T28" fmla="*/ 10 w 47"/>
                  <a:gd name="T2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7" h="18">
                    <a:moveTo>
                      <a:pt x="10" y="10"/>
                    </a:moveTo>
                    <a:cubicBezTo>
                      <a:pt x="3" y="10"/>
                      <a:pt x="5" y="6"/>
                      <a:pt x="0" y="5"/>
                    </a:cubicBezTo>
                    <a:cubicBezTo>
                      <a:pt x="3" y="4"/>
                      <a:pt x="6" y="2"/>
                      <a:pt x="11" y="2"/>
                    </a:cubicBezTo>
                    <a:cubicBezTo>
                      <a:pt x="11" y="3"/>
                      <a:pt x="11" y="4"/>
                      <a:pt x="11" y="5"/>
                    </a:cubicBezTo>
                    <a:cubicBezTo>
                      <a:pt x="18" y="6"/>
                      <a:pt x="19" y="0"/>
                      <a:pt x="25" y="4"/>
                    </a:cubicBezTo>
                    <a:cubicBezTo>
                      <a:pt x="28" y="4"/>
                      <a:pt x="26" y="8"/>
                      <a:pt x="30" y="6"/>
                    </a:cubicBezTo>
                    <a:cubicBezTo>
                      <a:pt x="36" y="8"/>
                      <a:pt x="41" y="11"/>
                      <a:pt x="47" y="12"/>
                    </a:cubicBezTo>
                    <a:cubicBezTo>
                      <a:pt x="47" y="14"/>
                      <a:pt x="40" y="13"/>
                      <a:pt x="36" y="14"/>
                    </a:cubicBezTo>
                    <a:cubicBezTo>
                      <a:pt x="39" y="10"/>
                      <a:pt x="33" y="11"/>
                      <a:pt x="33" y="8"/>
                    </a:cubicBezTo>
                    <a:cubicBezTo>
                      <a:pt x="26" y="9"/>
                      <a:pt x="26" y="17"/>
                      <a:pt x="19" y="18"/>
                    </a:cubicBezTo>
                    <a:cubicBezTo>
                      <a:pt x="18" y="15"/>
                      <a:pt x="13" y="15"/>
                      <a:pt x="11" y="14"/>
                    </a:cubicBezTo>
                    <a:cubicBezTo>
                      <a:pt x="11" y="13"/>
                      <a:pt x="12" y="13"/>
                      <a:pt x="14" y="13"/>
                    </a:cubicBezTo>
                    <a:cubicBezTo>
                      <a:pt x="13" y="12"/>
                      <a:pt x="12" y="12"/>
                      <a:pt x="11" y="12"/>
                    </a:cubicBezTo>
                    <a:cubicBezTo>
                      <a:pt x="12" y="10"/>
                      <a:pt x="18" y="12"/>
                      <a:pt x="20" y="10"/>
                    </a:cubicBezTo>
                    <a:cubicBezTo>
                      <a:pt x="17" y="8"/>
                      <a:pt x="12" y="8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95" name="Freeform 27"/>
              <p:cNvSpPr>
                <a:spLocks/>
              </p:cNvSpPr>
              <p:nvPr/>
            </p:nvSpPr>
            <p:spPr bwMode="auto">
              <a:xfrm>
                <a:off x="1898" y="707"/>
                <a:ext cx="47" cy="21"/>
              </a:xfrm>
              <a:custGeom>
                <a:avLst/>
                <a:gdLst>
                  <a:gd name="T0" fmla="*/ 20 w 20"/>
                  <a:gd name="T1" fmla="*/ 3 h 9"/>
                  <a:gd name="T2" fmla="*/ 19 w 20"/>
                  <a:gd name="T3" fmla="*/ 8 h 9"/>
                  <a:gd name="T4" fmla="*/ 0 w 20"/>
                  <a:gd name="T5" fmla="*/ 6 h 9"/>
                  <a:gd name="T6" fmla="*/ 2 w 20"/>
                  <a:gd name="T7" fmla="*/ 5 h 9"/>
                  <a:gd name="T8" fmla="*/ 3 w 20"/>
                  <a:gd name="T9" fmla="*/ 1 h 9"/>
                  <a:gd name="T10" fmla="*/ 20 w 20"/>
                  <a:gd name="T1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9">
                    <a:moveTo>
                      <a:pt x="20" y="3"/>
                    </a:moveTo>
                    <a:cubicBezTo>
                      <a:pt x="19" y="7"/>
                      <a:pt x="17" y="4"/>
                      <a:pt x="19" y="8"/>
                    </a:cubicBezTo>
                    <a:cubicBezTo>
                      <a:pt x="11" y="9"/>
                      <a:pt x="9" y="5"/>
                      <a:pt x="0" y="6"/>
                    </a:cubicBezTo>
                    <a:cubicBezTo>
                      <a:pt x="0" y="5"/>
                      <a:pt x="2" y="5"/>
                      <a:pt x="2" y="5"/>
                    </a:cubicBezTo>
                    <a:cubicBezTo>
                      <a:pt x="5" y="4"/>
                      <a:pt x="1" y="3"/>
                      <a:pt x="3" y="1"/>
                    </a:cubicBezTo>
                    <a:cubicBezTo>
                      <a:pt x="11" y="0"/>
                      <a:pt x="13" y="4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96" name="Freeform 28"/>
              <p:cNvSpPr>
                <a:spLocks/>
              </p:cNvSpPr>
              <p:nvPr/>
            </p:nvSpPr>
            <p:spPr bwMode="auto">
              <a:xfrm>
                <a:off x="1967" y="717"/>
                <a:ext cx="19" cy="14"/>
              </a:xfrm>
              <a:custGeom>
                <a:avLst/>
                <a:gdLst>
                  <a:gd name="T0" fmla="*/ 5 w 8"/>
                  <a:gd name="T1" fmla="*/ 6 h 6"/>
                  <a:gd name="T2" fmla="*/ 7 w 8"/>
                  <a:gd name="T3" fmla="*/ 5 h 6"/>
                  <a:gd name="T4" fmla="*/ 2 w 8"/>
                  <a:gd name="T5" fmla="*/ 4 h 6"/>
                  <a:gd name="T6" fmla="*/ 3 w 8"/>
                  <a:gd name="T7" fmla="*/ 0 h 6"/>
                  <a:gd name="T8" fmla="*/ 5 w 8"/>
                  <a:gd name="T9" fmla="*/ 2 h 6"/>
                  <a:gd name="T10" fmla="*/ 8 w 8"/>
                  <a:gd name="T11" fmla="*/ 4 h 6"/>
                  <a:gd name="T12" fmla="*/ 5 w 8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6">
                    <a:moveTo>
                      <a:pt x="5" y="6"/>
                    </a:moveTo>
                    <a:cubicBezTo>
                      <a:pt x="5" y="5"/>
                      <a:pt x="6" y="5"/>
                      <a:pt x="7" y="5"/>
                    </a:cubicBezTo>
                    <a:cubicBezTo>
                      <a:pt x="7" y="3"/>
                      <a:pt x="4" y="5"/>
                      <a:pt x="2" y="4"/>
                    </a:cubicBezTo>
                    <a:cubicBezTo>
                      <a:pt x="0" y="3"/>
                      <a:pt x="8" y="2"/>
                      <a:pt x="3" y="0"/>
                    </a:cubicBezTo>
                    <a:cubicBezTo>
                      <a:pt x="5" y="0"/>
                      <a:pt x="7" y="2"/>
                      <a:pt x="5" y="2"/>
                    </a:cubicBezTo>
                    <a:cubicBezTo>
                      <a:pt x="6" y="3"/>
                      <a:pt x="7" y="4"/>
                      <a:pt x="8" y="4"/>
                    </a:cubicBezTo>
                    <a:cubicBezTo>
                      <a:pt x="7" y="5"/>
                      <a:pt x="7" y="6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97" name="Freeform 29"/>
              <p:cNvSpPr>
                <a:spLocks/>
              </p:cNvSpPr>
              <p:nvPr/>
            </p:nvSpPr>
            <p:spPr bwMode="auto">
              <a:xfrm>
                <a:off x="1813" y="724"/>
                <a:ext cx="33" cy="12"/>
              </a:xfrm>
              <a:custGeom>
                <a:avLst/>
                <a:gdLst>
                  <a:gd name="T0" fmla="*/ 14 w 14"/>
                  <a:gd name="T1" fmla="*/ 1 h 5"/>
                  <a:gd name="T2" fmla="*/ 0 w 14"/>
                  <a:gd name="T3" fmla="*/ 1 h 5"/>
                  <a:gd name="T4" fmla="*/ 14 w 14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5">
                    <a:moveTo>
                      <a:pt x="14" y="1"/>
                    </a:moveTo>
                    <a:cubicBezTo>
                      <a:pt x="12" y="5"/>
                      <a:pt x="3" y="2"/>
                      <a:pt x="0" y="1"/>
                    </a:cubicBezTo>
                    <a:cubicBezTo>
                      <a:pt x="1" y="0"/>
                      <a:pt x="9" y="0"/>
                      <a:pt x="1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98" name="Freeform 30"/>
              <p:cNvSpPr>
                <a:spLocks/>
              </p:cNvSpPr>
              <p:nvPr/>
            </p:nvSpPr>
            <p:spPr bwMode="auto">
              <a:xfrm>
                <a:off x="3365" y="797"/>
                <a:ext cx="33" cy="33"/>
              </a:xfrm>
              <a:custGeom>
                <a:avLst/>
                <a:gdLst>
                  <a:gd name="T0" fmla="*/ 0 w 14"/>
                  <a:gd name="T1" fmla="*/ 0 h 14"/>
                  <a:gd name="T2" fmla="*/ 14 w 14"/>
                  <a:gd name="T3" fmla="*/ 14 h 14"/>
                  <a:gd name="T4" fmla="*/ 0 w 14"/>
                  <a:gd name="T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14">
                    <a:moveTo>
                      <a:pt x="0" y="0"/>
                    </a:moveTo>
                    <a:cubicBezTo>
                      <a:pt x="5" y="4"/>
                      <a:pt x="10" y="9"/>
                      <a:pt x="14" y="14"/>
                    </a:cubicBezTo>
                    <a:cubicBezTo>
                      <a:pt x="9" y="10"/>
                      <a:pt x="4" y="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99" name="Freeform 31"/>
              <p:cNvSpPr>
                <a:spLocks/>
              </p:cNvSpPr>
              <p:nvPr/>
            </p:nvSpPr>
            <p:spPr bwMode="auto">
              <a:xfrm>
                <a:off x="2601" y="1013"/>
                <a:ext cx="21" cy="12"/>
              </a:xfrm>
              <a:custGeom>
                <a:avLst/>
                <a:gdLst>
                  <a:gd name="T0" fmla="*/ 1 w 9"/>
                  <a:gd name="T1" fmla="*/ 5 h 5"/>
                  <a:gd name="T2" fmla="*/ 2 w 9"/>
                  <a:gd name="T3" fmla="*/ 0 h 5"/>
                  <a:gd name="T4" fmla="*/ 9 w 9"/>
                  <a:gd name="T5" fmla="*/ 0 h 5"/>
                  <a:gd name="T6" fmla="*/ 4 w 9"/>
                  <a:gd name="T7" fmla="*/ 1 h 5"/>
                  <a:gd name="T8" fmla="*/ 2 w 9"/>
                  <a:gd name="T9" fmla="*/ 5 h 5"/>
                  <a:gd name="T10" fmla="*/ 1 w 9"/>
                  <a:gd name="T1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5">
                    <a:moveTo>
                      <a:pt x="1" y="5"/>
                    </a:moveTo>
                    <a:cubicBezTo>
                      <a:pt x="3" y="3"/>
                      <a:pt x="0" y="2"/>
                      <a:pt x="2" y="0"/>
                    </a:cubicBezTo>
                    <a:cubicBezTo>
                      <a:pt x="4" y="0"/>
                      <a:pt x="6" y="0"/>
                      <a:pt x="9" y="0"/>
                    </a:cubicBezTo>
                    <a:cubicBezTo>
                      <a:pt x="9" y="2"/>
                      <a:pt x="5" y="0"/>
                      <a:pt x="4" y="1"/>
                    </a:cubicBezTo>
                    <a:cubicBezTo>
                      <a:pt x="2" y="1"/>
                      <a:pt x="3" y="4"/>
                      <a:pt x="2" y="5"/>
                    </a:cubicBezTo>
                    <a:cubicBezTo>
                      <a:pt x="2" y="5"/>
                      <a:pt x="1" y="5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00" name="Freeform 32"/>
              <p:cNvSpPr>
                <a:spLocks/>
              </p:cNvSpPr>
              <p:nvPr/>
            </p:nvSpPr>
            <p:spPr bwMode="auto">
              <a:xfrm>
                <a:off x="3808" y="1456"/>
                <a:ext cx="11" cy="10"/>
              </a:xfrm>
              <a:custGeom>
                <a:avLst/>
                <a:gdLst>
                  <a:gd name="T0" fmla="*/ 0 w 5"/>
                  <a:gd name="T1" fmla="*/ 4 h 4"/>
                  <a:gd name="T2" fmla="*/ 1 w 5"/>
                  <a:gd name="T3" fmla="*/ 3 h 4"/>
                  <a:gd name="T4" fmla="*/ 1 w 5"/>
                  <a:gd name="T5" fmla="*/ 1 h 4"/>
                  <a:gd name="T6" fmla="*/ 4 w 5"/>
                  <a:gd name="T7" fmla="*/ 1 h 4"/>
                  <a:gd name="T8" fmla="*/ 5 w 5"/>
                  <a:gd name="T9" fmla="*/ 3 h 4"/>
                  <a:gd name="T10" fmla="*/ 0 w 5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4">
                    <a:moveTo>
                      <a:pt x="0" y="4"/>
                    </a:moveTo>
                    <a:cubicBezTo>
                      <a:pt x="0" y="3"/>
                      <a:pt x="0" y="2"/>
                      <a:pt x="1" y="3"/>
                    </a:cubicBezTo>
                    <a:cubicBezTo>
                      <a:pt x="2" y="3"/>
                      <a:pt x="2" y="1"/>
                      <a:pt x="1" y="1"/>
                    </a:cubicBezTo>
                    <a:cubicBezTo>
                      <a:pt x="1" y="0"/>
                      <a:pt x="3" y="0"/>
                      <a:pt x="4" y="1"/>
                    </a:cubicBezTo>
                    <a:cubicBezTo>
                      <a:pt x="4" y="2"/>
                      <a:pt x="4" y="2"/>
                      <a:pt x="5" y="3"/>
                    </a:cubicBezTo>
                    <a:cubicBezTo>
                      <a:pt x="2" y="2"/>
                      <a:pt x="2" y="4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01" name="Freeform 33"/>
              <p:cNvSpPr>
                <a:spLocks/>
              </p:cNvSpPr>
              <p:nvPr/>
            </p:nvSpPr>
            <p:spPr bwMode="auto">
              <a:xfrm>
                <a:off x="3940" y="774"/>
                <a:ext cx="31" cy="9"/>
              </a:xfrm>
              <a:custGeom>
                <a:avLst/>
                <a:gdLst>
                  <a:gd name="T0" fmla="*/ 0 w 13"/>
                  <a:gd name="T1" fmla="*/ 1 h 4"/>
                  <a:gd name="T2" fmla="*/ 12 w 13"/>
                  <a:gd name="T3" fmla="*/ 0 h 4"/>
                  <a:gd name="T4" fmla="*/ 12 w 13"/>
                  <a:gd name="T5" fmla="*/ 2 h 4"/>
                  <a:gd name="T6" fmla="*/ 4 w 13"/>
                  <a:gd name="T7" fmla="*/ 4 h 4"/>
                  <a:gd name="T8" fmla="*/ 0 w 13"/>
                  <a:gd name="T9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">
                    <a:moveTo>
                      <a:pt x="0" y="1"/>
                    </a:moveTo>
                    <a:cubicBezTo>
                      <a:pt x="4" y="1"/>
                      <a:pt x="10" y="2"/>
                      <a:pt x="12" y="0"/>
                    </a:cubicBezTo>
                    <a:cubicBezTo>
                      <a:pt x="13" y="1"/>
                      <a:pt x="12" y="1"/>
                      <a:pt x="12" y="2"/>
                    </a:cubicBezTo>
                    <a:cubicBezTo>
                      <a:pt x="8" y="2"/>
                      <a:pt x="4" y="2"/>
                      <a:pt x="4" y="4"/>
                    </a:cubicBezTo>
                    <a:cubicBezTo>
                      <a:pt x="5" y="1"/>
                      <a:pt x="1" y="3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02" name="Freeform 34"/>
              <p:cNvSpPr>
                <a:spLocks/>
              </p:cNvSpPr>
              <p:nvPr/>
            </p:nvSpPr>
            <p:spPr bwMode="auto">
              <a:xfrm>
                <a:off x="1777" y="726"/>
                <a:ext cx="19" cy="12"/>
              </a:xfrm>
              <a:custGeom>
                <a:avLst/>
                <a:gdLst>
                  <a:gd name="T0" fmla="*/ 0 w 8"/>
                  <a:gd name="T1" fmla="*/ 4 h 5"/>
                  <a:gd name="T2" fmla="*/ 8 w 8"/>
                  <a:gd name="T3" fmla="*/ 1 h 5"/>
                  <a:gd name="T4" fmla="*/ 1 w 8"/>
                  <a:gd name="T5" fmla="*/ 5 h 5"/>
                  <a:gd name="T6" fmla="*/ 0 w 8"/>
                  <a:gd name="T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5">
                    <a:moveTo>
                      <a:pt x="0" y="4"/>
                    </a:moveTo>
                    <a:cubicBezTo>
                      <a:pt x="2" y="2"/>
                      <a:pt x="4" y="0"/>
                      <a:pt x="8" y="1"/>
                    </a:cubicBezTo>
                    <a:cubicBezTo>
                      <a:pt x="8" y="5"/>
                      <a:pt x="2" y="3"/>
                      <a:pt x="1" y="5"/>
                    </a:cubicBezTo>
                    <a:cubicBezTo>
                      <a:pt x="1" y="4"/>
                      <a:pt x="0" y="4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03" name="Freeform 35"/>
              <p:cNvSpPr>
                <a:spLocks/>
              </p:cNvSpPr>
              <p:nvPr/>
            </p:nvSpPr>
            <p:spPr bwMode="auto">
              <a:xfrm>
                <a:off x="1995" y="726"/>
                <a:ext cx="12" cy="7"/>
              </a:xfrm>
              <a:custGeom>
                <a:avLst/>
                <a:gdLst>
                  <a:gd name="T0" fmla="*/ 5 w 5"/>
                  <a:gd name="T1" fmla="*/ 1 h 3"/>
                  <a:gd name="T2" fmla="*/ 0 w 5"/>
                  <a:gd name="T3" fmla="*/ 3 h 3"/>
                  <a:gd name="T4" fmla="*/ 5 w 5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5" y="1"/>
                    </a:moveTo>
                    <a:cubicBezTo>
                      <a:pt x="5" y="3"/>
                      <a:pt x="2" y="3"/>
                      <a:pt x="0" y="3"/>
                    </a:cubicBezTo>
                    <a:cubicBezTo>
                      <a:pt x="0" y="0"/>
                      <a:pt x="3" y="1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04" name="Freeform 36"/>
              <p:cNvSpPr>
                <a:spLocks/>
              </p:cNvSpPr>
              <p:nvPr/>
            </p:nvSpPr>
            <p:spPr bwMode="auto">
              <a:xfrm>
                <a:off x="2144" y="728"/>
                <a:ext cx="19" cy="12"/>
              </a:xfrm>
              <a:custGeom>
                <a:avLst/>
                <a:gdLst>
                  <a:gd name="T0" fmla="*/ 7 w 8"/>
                  <a:gd name="T1" fmla="*/ 4 h 5"/>
                  <a:gd name="T2" fmla="*/ 2 w 8"/>
                  <a:gd name="T3" fmla="*/ 0 h 5"/>
                  <a:gd name="T4" fmla="*/ 5 w 8"/>
                  <a:gd name="T5" fmla="*/ 2 h 5"/>
                  <a:gd name="T6" fmla="*/ 7 w 8"/>
                  <a:gd name="T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5">
                    <a:moveTo>
                      <a:pt x="7" y="4"/>
                    </a:moveTo>
                    <a:cubicBezTo>
                      <a:pt x="4" y="5"/>
                      <a:pt x="0" y="1"/>
                      <a:pt x="2" y="0"/>
                    </a:cubicBezTo>
                    <a:cubicBezTo>
                      <a:pt x="4" y="0"/>
                      <a:pt x="4" y="1"/>
                      <a:pt x="5" y="2"/>
                    </a:cubicBezTo>
                    <a:cubicBezTo>
                      <a:pt x="1" y="3"/>
                      <a:pt x="8" y="2"/>
                      <a:pt x="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05" name="Freeform 37"/>
              <p:cNvSpPr>
                <a:spLocks noEditPoints="1"/>
              </p:cNvSpPr>
              <p:nvPr/>
            </p:nvSpPr>
            <p:spPr bwMode="auto">
              <a:xfrm>
                <a:off x="2475" y="726"/>
                <a:ext cx="2035" cy="1548"/>
              </a:xfrm>
              <a:custGeom>
                <a:avLst/>
                <a:gdLst>
                  <a:gd name="T0" fmla="*/ 860 w 860"/>
                  <a:gd name="T1" fmla="*/ 66 h 653"/>
                  <a:gd name="T2" fmla="*/ 821 w 860"/>
                  <a:gd name="T3" fmla="*/ 89 h 653"/>
                  <a:gd name="T4" fmla="*/ 817 w 860"/>
                  <a:gd name="T5" fmla="*/ 117 h 653"/>
                  <a:gd name="T6" fmla="*/ 781 w 860"/>
                  <a:gd name="T7" fmla="*/ 78 h 653"/>
                  <a:gd name="T8" fmla="*/ 762 w 860"/>
                  <a:gd name="T9" fmla="*/ 93 h 653"/>
                  <a:gd name="T10" fmla="*/ 713 w 860"/>
                  <a:gd name="T11" fmla="*/ 126 h 653"/>
                  <a:gd name="T12" fmla="*/ 767 w 860"/>
                  <a:gd name="T13" fmla="*/ 165 h 653"/>
                  <a:gd name="T14" fmla="*/ 737 w 860"/>
                  <a:gd name="T15" fmla="*/ 236 h 653"/>
                  <a:gd name="T16" fmla="*/ 686 w 860"/>
                  <a:gd name="T17" fmla="*/ 200 h 653"/>
                  <a:gd name="T18" fmla="*/ 704 w 860"/>
                  <a:gd name="T19" fmla="*/ 253 h 653"/>
                  <a:gd name="T20" fmla="*/ 684 w 860"/>
                  <a:gd name="T21" fmla="*/ 311 h 653"/>
                  <a:gd name="T22" fmla="*/ 666 w 860"/>
                  <a:gd name="T23" fmla="*/ 366 h 653"/>
                  <a:gd name="T24" fmla="*/ 614 w 860"/>
                  <a:gd name="T25" fmla="*/ 387 h 653"/>
                  <a:gd name="T26" fmla="*/ 579 w 860"/>
                  <a:gd name="T27" fmla="*/ 330 h 653"/>
                  <a:gd name="T28" fmla="*/ 511 w 860"/>
                  <a:gd name="T29" fmla="*/ 351 h 653"/>
                  <a:gd name="T30" fmla="*/ 460 w 860"/>
                  <a:gd name="T31" fmla="*/ 321 h 653"/>
                  <a:gd name="T32" fmla="*/ 354 w 860"/>
                  <a:gd name="T33" fmla="*/ 277 h 653"/>
                  <a:gd name="T34" fmla="*/ 393 w 860"/>
                  <a:gd name="T35" fmla="*/ 330 h 653"/>
                  <a:gd name="T36" fmla="*/ 294 w 860"/>
                  <a:gd name="T37" fmla="*/ 317 h 653"/>
                  <a:gd name="T38" fmla="*/ 262 w 860"/>
                  <a:gd name="T39" fmla="*/ 274 h 653"/>
                  <a:gd name="T40" fmla="*/ 330 w 860"/>
                  <a:gd name="T41" fmla="*/ 433 h 653"/>
                  <a:gd name="T42" fmla="*/ 260 w 860"/>
                  <a:gd name="T43" fmla="*/ 599 h 653"/>
                  <a:gd name="T44" fmla="*/ 154 w 860"/>
                  <a:gd name="T45" fmla="*/ 554 h 653"/>
                  <a:gd name="T46" fmla="*/ 99 w 860"/>
                  <a:gd name="T47" fmla="*/ 407 h 653"/>
                  <a:gd name="T48" fmla="*/ 11 w 860"/>
                  <a:gd name="T49" fmla="*/ 305 h 653"/>
                  <a:gd name="T50" fmla="*/ 150 w 860"/>
                  <a:gd name="T51" fmla="*/ 232 h 653"/>
                  <a:gd name="T52" fmla="*/ 242 w 860"/>
                  <a:gd name="T53" fmla="*/ 258 h 653"/>
                  <a:gd name="T54" fmla="*/ 225 w 860"/>
                  <a:gd name="T55" fmla="*/ 215 h 653"/>
                  <a:gd name="T56" fmla="*/ 207 w 860"/>
                  <a:gd name="T57" fmla="*/ 211 h 653"/>
                  <a:gd name="T58" fmla="*/ 197 w 860"/>
                  <a:gd name="T59" fmla="*/ 212 h 653"/>
                  <a:gd name="T60" fmla="*/ 174 w 860"/>
                  <a:gd name="T61" fmla="*/ 193 h 653"/>
                  <a:gd name="T62" fmla="*/ 145 w 860"/>
                  <a:gd name="T63" fmla="*/ 182 h 653"/>
                  <a:gd name="T64" fmla="*/ 52 w 860"/>
                  <a:gd name="T65" fmla="*/ 186 h 653"/>
                  <a:gd name="T66" fmla="*/ 120 w 860"/>
                  <a:gd name="T67" fmla="*/ 129 h 653"/>
                  <a:gd name="T68" fmla="*/ 157 w 860"/>
                  <a:gd name="T69" fmla="*/ 110 h 653"/>
                  <a:gd name="T70" fmla="*/ 138 w 860"/>
                  <a:gd name="T71" fmla="*/ 69 h 653"/>
                  <a:gd name="T72" fmla="*/ 192 w 860"/>
                  <a:gd name="T73" fmla="*/ 37 h 653"/>
                  <a:gd name="T74" fmla="*/ 222 w 860"/>
                  <a:gd name="T75" fmla="*/ 37 h 653"/>
                  <a:gd name="T76" fmla="*/ 252 w 860"/>
                  <a:gd name="T77" fmla="*/ 61 h 653"/>
                  <a:gd name="T78" fmla="*/ 315 w 860"/>
                  <a:gd name="T79" fmla="*/ 41 h 653"/>
                  <a:gd name="T80" fmla="*/ 358 w 860"/>
                  <a:gd name="T81" fmla="*/ 31 h 653"/>
                  <a:gd name="T82" fmla="*/ 396 w 860"/>
                  <a:gd name="T83" fmla="*/ 42 h 653"/>
                  <a:gd name="T84" fmla="*/ 413 w 860"/>
                  <a:gd name="T85" fmla="*/ 29 h 653"/>
                  <a:gd name="T86" fmla="*/ 454 w 860"/>
                  <a:gd name="T87" fmla="*/ 7 h 653"/>
                  <a:gd name="T88" fmla="*/ 505 w 860"/>
                  <a:gd name="T89" fmla="*/ 17 h 653"/>
                  <a:gd name="T90" fmla="*/ 599 w 860"/>
                  <a:gd name="T91" fmla="*/ 28 h 653"/>
                  <a:gd name="T92" fmla="*/ 752 w 860"/>
                  <a:gd name="T93" fmla="*/ 40 h 653"/>
                  <a:gd name="T94" fmla="*/ 190 w 860"/>
                  <a:gd name="T95" fmla="*/ 61 h 653"/>
                  <a:gd name="T96" fmla="*/ 152 w 860"/>
                  <a:gd name="T97" fmla="*/ 120 h 653"/>
                  <a:gd name="T98" fmla="*/ 205 w 860"/>
                  <a:gd name="T99" fmla="*/ 107 h 653"/>
                  <a:gd name="T100" fmla="*/ 246 w 860"/>
                  <a:gd name="T101" fmla="*/ 78 h 653"/>
                  <a:gd name="T102" fmla="*/ 237 w 860"/>
                  <a:gd name="T103" fmla="*/ 176 h 653"/>
                  <a:gd name="T104" fmla="*/ 280 w 860"/>
                  <a:gd name="T105" fmla="*/ 162 h 653"/>
                  <a:gd name="T106" fmla="*/ 349 w 860"/>
                  <a:gd name="T107" fmla="*/ 188 h 653"/>
                  <a:gd name="T108" fmla="*/ 361 w 860"/>
                  <a:gd name="T109" fmla="*/ 224 h 653"/>
                  <a:gd name="T110" fmla="*/ 448 w 860"/>
                  <a:gd name="T111" fmla="*/ 175 h 653"/>
                  <a:gd name="T112" fmla="*/ 260 w 860"/>
                  <a:gd name="T113" fmla="*/ 460 h 653"/>
                  <a:gd name="T114" fmla="*/ 276 w 860"/>
                  <a:gd name="T115" fmla="*/ 527 h 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860" h="653">
                    <a:moveTo>
                      <a:pt x="752" y="40"/>
                    </a:moveTo>
                    <a:cubicBezTo>
                      <a:pt x="756" y="40"/>
                      <a:pt x="758" y="43"/>
                      <a:pt x="762" y="42"/>
                    </a:cubicBezTo>
                    <a:cubicBezTo>
                      <a:pt x="761" y="39"/>
                      <a:pt x="754" y="40"/>
                      <a:pt x="754" y="36"/>
                    </a:cubicBezTo>
                    <a:cubicBezTo>
                      <a:pt x="785" y="39"/>
                      <a:pt x="815" y="43"/>
                      <a:pt x="838" y="55"/>
                    </a:cubicBezTo>
                    <a:cubicBezTo>
                      <a:pt x="841" y="54"/>
                      <a:pt x="837" y="53"/>
                      <a:pt x="836" y="53"/>
                    </a:cubicBezTo>
                    <a:cubicBezTo>
                      <a:pt x="844" y="51"/>
                      <a:pt x="855" y="55"/>
                      <a:pt x="860" y="59"/>
                    </a:cubicBezTo>
                    <a:cubicBezTo>
                      <a:pt x="860" y="60"/>
                      <a:pt x="859" y="61"/>
                      <a:pt x="857" y="61"/>
                    </a:cubicBezTo>
                    <a:cubicBezTo>
                      <a:pt x="858" y="64"/>
                      <a:pt x="858" y="63"/>
                      <a:pt x="860" y="66"/>
                    </a:cubicBezTo>
                    <a:cubicBezTo>
                      <a:pt x="847" y="65"/>
                      <a:pt x="837" y="60"/>
                      <a:pt x="825" y="58"/>
                    </a:cubicBezTo>
                    <a:cubicBezTo>
                      <a:pt x="823" y="58"/>
                      <a:pt x="825" y="62"/>
                      <a:pt x="828" y="61"/>
                    </a:cubicBezTo>
                    <a:cubicBezTo>
                      <a:pt x="827" y="63"/>
                      <a:pt x="826" y="64"/>
                      <a:pt x="825" y="64"/>
                    </a:cubicBezTo>
                    <a:cubicBezTo>
                      <a:pt x="820" y="65"/>
                      <a:pt x="818" y="63"/>
                      <a:pt x="813" y="63"/>
                    </a:cubicBezTo>
                    <a:cubicBezTo>
                      <a:pt x="816" y="66"/>
                      <a:pt x="821" y="66"/>
                      <a:pt x="826" y="66"/>
                    </a:cubicBezTo>
                    <a:cubicBezTo>
                      <a:pt x="831" y="70"/>
                      <a:pt x="837" y="72"/>
                      <a:pt x="842" y="76"/>
                    </a:cubicBezTo>
                    <a:cubicBezTo>
                      <a:pt x="836" y="74"/>
                      <a:pt x="831" y="77"/>
                      <a:pt x="824" y="80"/>
                    </a:cubicBezTo>
                    <a:cubicBezTo>
                      <a:pt x="824" y="84"/>
                      <a:pt x="819" y="86"/>
                      <a:pt x="821" y="89"/>
                    </a:cubicBezTo>
                    <a:cubicBezTo>
                      <a:pt x="817" y="88"/>
                      <a:pt x="804" y="83"/>
                      <a:pt x="806" y="90"/>
                    </a:cubicBezTo>
                    <a:cubicBezTo>
                      <a:pt x="803" y="91"/>
                      <a:pt x="803" y="88"/>
                      <a:pt x="801" y="87"/>
                    </a:cubicBezTo>
                    <a:cubicBezTo>
                      <a:pt x="800" y="88"/>
                      <a:pt x="800" y="90"/>
                      <a:pt x="800" y="91"/>
                    </a:cubicBezTo>
                    <a:cubicBezTo>
                      <a:pt x="798" y="91"/>
                      <a:pt x="795" y="90"/>
                      <a:pt x="793" y="89"/>
                    </a:cubicBezTo>
                    <a:cubicBezTo>
                      <a:pt x="796" y="93"/>
                      <a:pt x="797" y="99"/>
                      <a:pt x="800" y="103"/>
                    </a:cubicBezTo>
                    <a:cubicBezTo>
                      <a:pt x="806" y="101"/>
                      <a:pt x="808" y="109"/>
                      <a:pt x="814" y="110"/>
                    </a:cubicBezTo>
                    <a:cubicBezTo>
                      <a:pt x="813" y="114"/>
                      <a:pt x="812" y="108"/>
                      <a:pt x="810" y="109"/>
                    </a:cubicBezTo>
                    <a:cubicBezTo>
                      <a:pt x="812" y="113"/>
                      <a:pt x="812" y="117"/>
                      <a:pt x="817" y="117"/>
                    </a:cubicBezTo>
                    <a:cubicBezTo>
                      <a:pt x="818" y="121"/>
                      <a:pt x="813" y="119"/>
                      <a:pt x="811" y="121"/>
                    </a:cubicBezTo>
                    <a:cubicBezTo>
                      <a:pt x="812" y="124"/>
                      <a:pt x="814" y="126"/>
                      <a:pt x="816" y="127"/>
                    </a:cubicBezTo>
                    <a:cubicBezTo>
                      <a:pt x="816" y="128"/>
                      <a:pt x="814" y="129"/>
                      <a:pt x="812" y="129"/>
                    </a:cubicBezTo>
                    <a:cubicBezTo>
                      <a:pt x="815" y="131"/>
                      <a:pt x="815" y="136"/>
                      <a:pt x="814" y="140"/>
                    </a:cubicBezTo>
                    <a:cubicBezTo>
                      <a:pt x="800" y="130"/>
                      <a:pt x="785" y="120"/>
                      <a:pt x="778" y="103"/>
                    </a:cubicBezTo>
                    <a:cubicBezTo>
                      <a:pt x="779" y="101"/>
                      <a:pt x="780" y="101"/>
                      <a:pt x="783" y="101"/>
                    </a:cubicBezTo>
                    <a:cubicBezTo>
                      <a:pt x="783" y="94"/>
                      <a:pt x="783" y="87"/>
                      <a:pt x="787" y="85"/>
                    </a:cubicBezTo>
                    <a:cubicBezTo>
                      <a:pt x="786" y="82"/>
                      <a:pt x="783" y="80"/>
                      <a:pt x="781" y="78"/>
                    </a:cubicBezTo>
                    <a:cubicBezTo>
                      <a:pt x="781" y="77"/>
                      <a:pt x="782" y="76"/>
                      <a:pt x="784" y="76"/>
                    </a:cubicBezTo>
                    <a:cubicBezTo>
                      <a:pt x="783" y="74"/>
                      <a:pt x="779" y="75"/>
                      <a:pt x="777" y="75"/>
                    </a:cubicBezTo>
                    <a:cubicBezTo>
                      <a:pt x="777" y="78"/>
                      <a:pt x="779" y="78"/>
                      <a:pt x="781" y="80"/>
                    </a:cubicBezTo>
                    <a:cubicBezTo>
                      <a:pt x="778" y="81"/>
                      <a:pt x="776" y="83"/>
                      <a:pt x="775" y="86"/>
                    </a:cubicBezTo>
                    <a:cubicBezTo>
                      <a:pt x="771" y="86"/>
                      <a:pt x="771" y="81"/>
                      <a:pt x="767" y="80"/>
                    </a:cubicBezTo>
                    <a:cubicBezTo>
                      <a:pt x="763" y="79"/>
                      <a:pt x="761" y="81"/>
                      <a:pt x="757" y="81"/>
                    </a:cubicBezTo>
                    <a:cubicBezTo>
                      <a:pt x="755" y="83"/>
                      <a:pt x="755" y="86"/>
                      <a:pt x="755" y="90"/>
                    </a:cubicBezTo>
                    <a:cubicBezTo>
                      <a:pt x="755" y="93"/>
                      <a:pt x="760" y="91"/>
                      <a:pt x="762" y="93"/>
                    </a:cubicBezTo>
                    <a:cubicBezTo>
                      <a:pt x="756" y="94"/>
                      <a:pt x="750" y="97"/>
                      <a:pt x="745" y="95"/>
                    </a:cubicBezTo>
                    <a:cubicBezTo>
                      <a:pt x="745" y="94"/>
                      <a:pt x="747" y="94"/>
                      <a:pt x="748" y="94"/>
                    </a:cubicBezTo>
                    <a:cubicBezTo>
                      <a:pt x="746" y="91"/>
                      <a:pt x="738" y="93"/>
                      <a:pt x="736" y="90"/>
                    </a:cubicBezTo>
                    <a:cubicBezTo>
                      <a:pt x="734" y="91"/>
                      <a:pt x="735" y="93"/>
                      <a:pt x="735" y="94"/>
                    </a:cubicBezTo>
                    <a:cubicBezTo>
                      <a:pt x="726" y="95"/>
                      <a:pt x="718" y="91"/>
                      <a:pt x="713" y="92"/>
                    </a:cubicBezTo>
                    <a:cubicBezTo>
                      <a:pt x="702" y="95"/>
                      <a:pt x="707" y="110"/>
                      <a:pt x="699" y="116"/>
                    </a:cubicBezTo>
                    <a:cubicBezTo>
                      <a:pt x="700" y="121"/>
                      <a:pt x="706" y="121"/>
                      <a:pt x="712" y="121"/>
                    </a:cubicBezTo>
                    <a:cubicBezTo>
                      <a:pt x="711" y="123"/>
                      <a:pt x="713" y="123"/>
                      <a:pt x="713" y="126"/>
                    </a:cubicBezTo>
                    <a:cubicBezTo>
                      <a:pt x="716" y="126"/>
                      <a:pt x="716" y="122"/>
                      <a:pt x="717" y="121"/>
                    </a:cubicBezTo>
                    <a:cubicBezTo>
                      <a:pt x="726" y="123"/>
                      <a:pt x="733" y="128"/>
                      <a:pt x="738" y="133"/>
                    </a:cubicBezTo>
                    <a:cubicBezTo>
                      <a:pt x="734" y="128"/>
                      <a:pt x="738" y="124"/>
                      <a:pt x="732" y="122"/>
                    </a:cubicBezTo>
                    <a:cubicBezTo>
                      <a:pt x="736" y="120"/>
                      <a:pt x="739" y="128"/>
                      <a:pt x="743" y="129"/>
                    </a:cubicBezTo>
                    <a:cubicBezTo>
                      <a:pt x="748" y="140"/>
                      <a:pt x="759" y="144"/>
                      <a:pt x="766" y="152"/>
                    </a:cubicBezTo>
                    <a:cubicBezTo>
                      <a:pt x="764" y="154"/>
                      <a:pt x="762" y="149"/>
                      <a:pt x="759" y="150"/>
                    </a:cubicBezTo>
                    <a:cubicBezTo>
                      <a:pt x="759" y="159"/>
                      <a:pt x="767" y="162"/>
                      <a:pt x="772" y="167"/>
                    </a:cubicBezTo>
                    <a:cubicBezTo>
                      <a:pt x="772" y="171"/>
                      <a:pt x="769" y="166"/>
                      <a:pt x="767" y="165"/>
                    </a:cubicBezTo>
                    <a:cubicBezTo>
                      <a:pt x="766" y="165"/>
                      <a:pt x="766" y="168"/>
                      <a:pt x="766" y="169"/>
                    </a:cubicBezTo>
                    <a:cubicBezTo>
                      <a:pt x="757" y="158"/>
                      <a:pt x="753" y="142"/>
                      <a:pt x="739" y="135"/>
                    </a:cubicBezTo>
                    <a:cubicBezTo>
                      <a:pt x="738" y="143"/>
                      <a:pt x="746" y="148"/>
                      <a:pt x="748" y="155"/>
                    </a:cubicBezTo>
                    <a:cubicBezTo>
                      <a:pt x="745" y="167"/>
                      <a:pt x="747" y="184"/>
                      <a:pt x="737" y="189"/>
                    </a:cubicBezTo>
                    <a:cubicBezTo>
                      <a:pt x="733" y="189"/>
                      <a:pt x="730" y="187"/>
                      <a:pt x="728" y="185"/>
                    </a:cubicBezTo>
                    <a:cubicBezTo>
                      <a:pt x="723" y="190"/>
                      <a:pt x="725" y="203"/>
                      <a:pt x="718" y="208"/>
                    </a:cubicBezTo>
                    <a:cubicBezTo>
                      <a:pt x="727" y="215"/>
                      <a:pt x="737" y="220"/>
                      <a:pt x="738" y="234"/>
                    </a:cubicBezTo>
                    <a:cubicBezTo>
                      <a:pt x="737" y="234"/>
                      <a:pt x="737" y="235"/>
                      <a:pt x="737" y="236"/>
                    </a:cubicBezTo>
                    <a:cubicBezTo>
                      <a:pt x="731" y="233"/>
                      <a:pt x="732" y="240"/>
                      <a:pt x="725" y="238"/>
                    </a:cubicBezTo>
                    <a:cubicBezTo>
                      <a:pt x="725" y="231"/>
                      <a:pt x="722" y="227"/>
                      <a:pt x="719" y="223"/>
                    </a:cubicBezTo>
                    <a:cubicBezTo>
                      <a:pt x="721" y="222"/>
                      <a:pt x="721" y="224"/>
                      <a:pt x="722" y="224"/>
                    </a:cubicBezTo>
                    <a:cubicBezTo>
                      <a:pt x="722" y="216"/>
                      <a:pt x="712" y="220"/>
                      <a:pt x="709" y="215"/>
                    </a:cubicBezTo>
                    <a:cubicBezTo>
                      <a:pt x="711" y="212"/>
                      <a:pt x="709" y="212"/>
                      <a:pt x="708" y="207"/>
                    </a:cubicBezTo>
                    <a:cubicBezTo>
                      <a:pt x="700" y="205"/>
                      <a:pt x="694" y="206"/>
                      <a:pt x="690" y="212"/>
                    </a:cubicBezTo>
                    <a:cubicBezTo>
                      <a:pt x="690" y="209"/>
                      <a:pt x="688" y="207"/>
                      <a:pt x="690" y="202"/>
                    </a:cubicBezTo>
                    <a:cubicBezTo>
                      <a:pt x="689" y="200"/>
                      <a:pt x="687" y="200"/>
                      <a:pt x="686" y="200"/>
                    </a:cubicBezTo>
                    <a:cubicBezTo>
                      <a:pt x="682" y="202"/>
                      <a:pt x="679" y="204"/>
                      <a:pt x="678" y="209"/>
                    </a:cubicBezTo>
                    <a:cubicBezTo>
                      <a:pt x="676" y="209"/>
                      <a:pt x="674" y="209"/>
                      <a:pt x="672" y="209"/>
                    </a:cubicBezTo>
                    <a:cubicBezTo>
                      <a:pt x="672" y="218"/>
                      <a:pt x="682" y="217"/>
                      <a:pt x="685" y="222"/>
                    </a:cubicBezTo>
                    <a:cubicBezTo>
                      <a:pt x="688" y="222"/>
                      <a:pt x="687" y="218"/>
                      <a:pt x="690" y="218"/>
                    </a:cubicBezTo>
                    <a:cubicBezTo>
                      <a:pt x="693" y="219"/>
                      <a:pt x="696" y="220"/>
                      <a:pt x="700" y="221"/>
                    </a:cubicBezTo>
                    <a:cubicBezTo>
                      <a:pt x="696" y="225"/>
                      <a:pt x="690" y="227"/>
                      <a:pt x="690" y="234"/>
                    </a:cubicBezTo>
                    <a:cubicBezTo>
                      <a:pt x="696" y="240"/>
                      <a:pt x="701" y="248"/>
                      <a:pt x="709" y="253"/>
                    </a:cubicBezTo>
                    <a:cubicBezTo>
                      <a:pt x="708" y="256"/>
                      <a:pt x="706" y="253"/>
                      <a:pt x="704" y="253"/>
                    </a:cubicBezTo>
                    <a:cubicBezTo>
                      <a:pt x="705" y="256"/>
                      <a:pt x="709" y="256"/>
                      <a:pt x="710" y="258"/>
                    </a:cubicBezTo>
                    <a:cubicBezTo>
                      <a:pt x="709" y="261"/>
                      <a:pt x="707" y="262"/>
                      <a:pt x="704" y="262"/>
                    </a:cubicBezTo>
                    <a:cubicBezTo>
                      <a:pt x="714" y="264"/>
                      <a:pt x="713" y="266"/>
                      <a:pt x="714" y="276"/>
                    </a:cubicBezTo>
                    <a:cubicBezTo>
                      <a:pt x="710" y="273"/>
                      <a:pt x="710" y="282"/>
                      <a:pt x="709" y="285"/>
                    </a:cubicBezTo>
                    <a:cubicBezTo>
                      <a:pt x="708" y="285"/>
                      <a:pt x="708" y="284"/>
                      <a:pt x="707" y="284"/>
                    </a:cubicBezTo>
                    <a:cubicBezTo>
                      <a:pt x="706" y="284"/>
                      <a:pt x="706" y="290"/>
                      <a:pt x="708" y="291"/>
                    </a:cubicBezTo>
                    <a:cubicBezTo>
                      <a:pt x="704" y="297"/>
                      <a:pt x="698" y="301"/>
                      <a:pt x="693" y="307"/>
                    </a:cubicBezTo>
                    <a:cubicBezTo>
                      <a:pt x="690" y="308"/>
                      <a:pt x="684" y="307"/>
                      <a:pt x="684" y="311"/>
                    </a:cubicBezTo>
                    <a:cubicBezTo>
                      <a:pt x="682" y="311"/>
                      <a:pt x="681" y="310"/>
                      <a:pt x="681" y="308"/>
                    </a:cubicBezTo>
                    <a:cubicBezTo>
                      <a:pt x="679" y="314"/>
                      <a:pt x="669" y="316"/>
                      <a:pt x="664" y="316"/>
                    </a:cubicBezTo>
                    <a:cubicBezTo>
                      <a:pt x="665" y="319"/>
                      <a:pt x="664" y="324"/>
                      <a:pt x="668" y="324"/>
                    </a:cubicBezTo>
                    <a:cubicBezTo>
                      <a:pt x="670" y="334"/>
                      <a:pt x="660" y="339"/>
                      <a:pt x="657" y="330"/>
                    </a:cubicBezTo>
                    <a:cubicBezTo>
                      <a:pt x="658" y="327"/>
                      <a:pt x="659" y="324"/>
                      <a:pt x="665" y="325"/>
                    </a:cubicBezTo>
                    <a:cubicBezTo>
                      <a:pt x="662" y="323"/>
                      <a:pt x="661" y="320"/>
                      <a:pt x="662" y="316"/>
                    </a:cubicBezTo>
                    <a:cubicBezTo>
                      <a:pt x="655" y="312"/>
                      <a:pt x="647" y="318"/>
                      <a:pt x="642" y="325"/>
                    </a:cubicBezTo>
                    <a:cubicBezTo>
                      <a:pt x="643" y="342"/>
                      <a:pt x="665" y="348"/>
                      <a:pt x="666" y="366"/>
                    </a:cubicBezTo>
                    <a:cubicBezTo>
                      <a:pt x="667" y="372"/>
                      <a:pt x="664" y="381"/>
                      <a:pt x="655" y="381"/>
                    </a:cubicBezTo>
                    <a:cubicBezTo>
                      <a:pt x="653" y="384"/>
                      <a:pt x="650" y="389"/>
                      <a:pt x="645" y="393"/>
                    </a:cubicBezTo>
                    <a:cubicBezTo>
                      <a:pt x="643" y="393"/>
                      <a:pt x="643" y="387"/>
                      <a:pt x="644" y="385"/>
                    </a:cubicBezTo>
                    <a:cubicBezTo>
                      <a:pt x="642" y="383"/>
                      <a:pt x="636" y="379"/>
                      <a:pt x="635" y="379"/>
                    </a:cubicBezTo>
                    <a:cubicBezTo>
                      <a:pt x="632" y="374"/>
                      <a:pt x="629" y="367"/>
                      <a:pt x="622" y="369"/>
                    </a:cubicBezTo>
                    <a:cubicBezTo>
                      <a:pt x="621" y="367"/>
                      <a:pt x="622" y="364"/>
                      <a:pt x="620" y="363"/>
                    </a:cubicBezTo>
                    <a:cubicBezTo>
                      <a:pt x="619" y="363"/>
                      <a:pt x="619" y="364"/>
                      <a:pt x="618" y="364"/>
                    </a:cubicBezTo>
                    <a:cubicBezTo>
                      <a:pt x="617" y="372"/>
                      <a:pt x="615" y="379"/>
                      <a:pt x="614" y="387"/>
                    </a:cubicBezTo>
                    <a:cubicBezTo>
                      <a:pt x="617" y="389"/>
                      <a:pt x="623" y="393"/>
                      <a:pt x="619" y="398"/>
                    </a:cubicBezTo>
                    <a:cubicBezTo>
                      <a:pt x="624" y="405"/>
                      <a:pt x="641" y="407"/>
                      <a:pt x="638" y="425"/>
                    </a:cubicBezTo>
                    <a:cubicBezTo>
                      <a:pt x="638" y="429"/>
                      <a:pt x="643" y="430"/>
                      <a:pt x="642" y="435"/>
                    </a:cubicBezTo>
                    <a:cubicBezTo>
                      <a:pt x="620" y="434"/>
                      <a:pt x="624" y="403"/>
                      <a:pt x="610" y="392"/>
                    </a:cubicBezTo>
                    <a:cubicBezTo>
                      <a:pt x="613" y="370"/>
                      <a:pt x="605" y="357"/>
                      <a:pt x="598" y="341"/>
                    </a:cubicBezTo>
                    <a:cubicBezTo>
                      <a:pt x="597" y="345"/>
                      <a:pt x="593" y="350"/>
                      <a:pt x="589" y="349"/>
                    </a:cubicBezTo>
                    <a:cubicBezTo>
                      <a:pt x="586" y="349"/>
                      <a:pt x="587" y="345"/>
                      <a:pt x="584" y="348"/>
                    </a:cubicBezTo>
                    <a:cubicBezTo>
                      <a:pt x="586" y="341"/>
                      <a:pt x="585" y="331"/>
                      <a:pt x="579" y="330"/>
                    </a:cubicBezTo>
                    <a:cubicBezTo>
                      <a:pt x="582" y="323"/>
                      <a:pt x="567" y="323"/>
                      <a:pt x="568" y="311"/>
                    </a:cubicBezTo>
                    <a:cubicBezTo>
                      <a:pt x="567" y="310"/>
                      <a:pt x="567" y="310"/>
                      <a:pt x="567" y="309"/>
                    </a:cubicBezTo>
                    <a:cubicBezTo>
                      <a:pt x="565" y="306"/>
                      <a:pt x="560" y="307"/>
                      <a:pt x="560" y="303"/>
                    </a:cubicBezTo>
                    <a:cubicBezTo>
                      <a:pt x="558" y="304"/>
                      <a:pt x="561" y="307"/>
                      <a:pt x="560" y="309"/>
                    </a:cubicBezTo>
                    <a:cubicBezTo>
                      <a:pt x="560" y="310"/>
                      <a:pt x="560" y="312"/>
                      <a:pt x="560" y="313"/>
                    </a:cubicBezTo>
                    <a:cubicBezTo>
                      <a:pt x="555" y="314"/>
                      <a:pt x="550" y="314"/>
                      <a:pt x="544" y="316"/>
                    </a:cubicBezTo>
                    <a:cubicBezTo>
                      <a:pt x="544" y="322"/>
                      <a:pt x="542" y="326"/>
                      <a:pt x="536" y="326"/>
                    </a:cubicBezTo>
                    <a:cubicBezTo>
                      <a:pt x="529" y="336"/>
                      <a:pt x="522" y="346"/>
                      <a:pt x="511" y="351"/>
                    </a:cubicBezTo>
                    <a:cubicBezTo>
                      <a:pt x="514" y="364"/>
                      <a:pt x="511" y="371"/>
                      <a:pt x="512" y="383"/>
                    </a:cubicBezTo>
                    <a:cubicBezTo>
                      <a:pt x="509" y="382"/>
                      <a:pt x="507" y="387"/>
                      <a:pt x="509" y="388"/>
                    </a:cubicBezTo>
                    <a:cubicBezTo>
                      <a:pt x="504" y="388"/>
                      <a:pt x="504" y="393"/>
                      <a:pt x="501" y="396"/>
                    </a:cubicBezTo>
                    <a:cubicBezTo>
                      <a:pt x="492" y="394"/>
                      <a:pt x="493" y="384"/>
                      <a:pt x="490" y="376"/>
                    </a:cubicBezTo>
                    <a:cubicBezTo>
                      <a:pt x="483" y="362"/>
                      <a:pt x="471" y="346"/>
                      <a:pt x="470" y="326"/>
                    </a:cubicBezTo>
                    <a:cubicBezTo>
                      <a:pt x="469" y="321"/>
                      <a:pt x="471" y="316"/>
                      <a:pt x="468" y="311"/>
                    </a:cubicBezTo>
                    <a:cubicBezTo>
                      <a:pt x="465" y="312"/>
                      <a:pt x="466" y="314"/>
                      <a:pt x="467" y="317"/>
                    </a:cubicBezTo>
                    <a:cubicBezTo>
                      <a:pt x="465" y="318"/>
                      <a:pt x="462" y="319"/>
                      <a:pt x="460" y="321"/>
                    </a:cubicBezTo>
                    <a:cubicBezTo>
                      <a:pt x="456" y="318"/>
                      <a:pt x="452" y="315"/>
                      <a:pt x="450" y="310"/>
                    </a:cubicBezTo>
                    <a:cubicBezTo>
                      <a:pt x="453" y="310"/>
                      <a:pt x="456" y="309"/>
                      <a:pt x="457" y="306"/>
                    </a:cubicBezTo>
                    <a:cubicBezTo>
                      <a:pt x="453" y="306"/>
                      <a:pt x="452" y="308"/>
                      <a:pt x="448" y="308"/>
                    </a:cubicBezTo>
                    <a:cubicBezTo>
                      <a:pt x="446" y="301"/>
                      <a:pt x="438" y="299"/>
                      <a:pt x="435" y="293"/>
                    </a:cubicBezTo>
                    <a:cubicBezTo>
                      <a:pt x="417" y="293"/>
                      <a:pt x="400" y="295"/>
                      <a:pt x="386" y="289"/>
                    </a:cubicBezTo>
                    <a:cubicBezTo>
                      <a:pt x="386" y="285"/>
                      <a:pt x="385" y="282"/>
                      <a:pt x="381" y="281"/>
                    </a:cubicBezTo>
                    <a:cubicBezTo>
                      <a:pt x="381" y="283"/>
                      <a:pt x="380" y="283"/>
                      <a:pt x="378" y="285"/>
                    </a:cubicBezTo>
                    <a:cubicBezTo>
                      <a:pt x="369" y="284"/>
                      <a:pt x="364" y="278"/>
                      <a:pt x="354" y="277"/>
                    </a:cubicBezTo>
                    <a:cubicBezTo>
                      <a:pt x="353" y="269"/>
                      <a:pt x="344" y="258"/>
                      <a:pt x="337" y="267"/>
                    </a:cubicBezTo>
                    <a:cubicBezTo>
                      <a:pt x="340" y="274"/>
                      <a:pt x="344" y="281"/>
                      <a:pt x="351" y="284"/>
                    </a:cubicBezTo>
                    <a:cubicBezTo>
                      <a:pt x="349" y="289"/>
                      <a:pt x="351" y="290"/>
                      <a:pt x="353" y="294"/>
                    </a:cubicBezTo>
                    <a:cubicBezTo>
                      <a:pt x="355" y="293"/>
                      <a:pt x="353" y="289"/>
                      <a:pt x="355" y="289"/>
                    </a:cubicBezTo>
                    <a:cubicBezTo>
                      <a:pt x="359" y="290"/>
                      <a:pt x="358" y="295"/>
                      <a:pt x="357" y="298"/>
                    </a:cubicBezTo>
                    <a:cubicBezTo>
                      <a:pt x="370" y="306"/>
                      <a:pt x="377" y="294"/>
                      <a:pt x="382" y="287"/>
                    </a:cubicBezTo>
                    <a:cubicBezTo>
                      <a:pt x="382" y="301"/>
                      <a:pt x="394" y="304"/>
                      <a:pt x="402" y="309"/>
                    </a:cubicBezTo>
                    <a:cubicBezTo>
                      <a:pt x="403" y="320"/>
                      <a:pt x="390" y="318"/>
                      <a:pt x="393" y="330"/>
                    </a:cubicBezTo>
                    <a:cubicBezTo>
                      <a:pt x="383" y="334"/>
                      <a:pt x="379" y="345"/>
                      <a:pt x="366" y="346"/>
                    </a:cubicBezTo>
                    <a:cubicBezTo>
                      <a:pt x="364" y="348"/>
                      <a:pt x="363" y="351"/>
                      <a:pt x="361" y="353"/>
                    </a:cubicBezTo>
                    <a:cubicBezTo>
                      <a:pt x="351" y="357"/>
                      <a:pt x="343" y="363"/>
                      <a:pt x="330" y="365"/>
                    </a:cubicBezTo>
                    <a:cubicBezTo>
                      <a:pt x="329" y="365"/>
                      <a:pt x="329" y="367"/>
                      <a:pt x="328" y="369"/>
                    </a:cubicBezTo>
                    <a:cubicBezTo>
                      <a:pt x="325" y="369"/>
                      <a:pt x="322" y="369"/>
                      <a:pt x="320" y="369"/>
                    </a:cubicBezTo>
                    <a:cubicBezTo>
                      <a:pt x="319" y="363"/>
                      <a:pt x="318" y="358"/>
                      <a:pt x="315" y="354"/>
                    </a:cubicBezTo>
                    <a:cubicBezTo>
                      <a:pt x="317" y="342"/>
                      <a:pt x="307" y="334"/>
                      <a:pt x="301" y="325"/>
                    </a:cubicBezTo>
                    <a:cubicBezTo>
                      <a:pt x="298" y="321"/>
                      <a:pt x="294" y="318"/>
                      <a:pt x="294" y="317"/>
                    </a:cubicBezTo>
                    <a:cubicBezTo>
                      <a:pt x="293" y="313"/>
                      <a:pt x="294" y="310"/>
                      <a:pt x="293" y="306"/>
                    </a:cubicBezTo>
                    <a:cubicBezTo>
                      <a:pt x="291" y="302"/>
                      <a:pt x="288" y="302"/>
                      <a:pt x="285" y="299"/>
                    </a:cubicBezTo>
                    <a:cubicBezTo>
                      <a:pt x="280" y="291"/>
                      <a:pt x="278" y="280"/>
                      <a:pt x="270" y="276"/>
                    </a:cubicBezTo>
                    <a:cubicBezTo>
                      <a:pt x="271" y="273"/>
                      <a:pt x="271" y="271"/>
                      <a:pt x="271" y="268"/>
                    </a:cubicBezTo>
                    <a:cubicBezTo>
                      <a:pt x="269" y="270"/>
                      <a:pt x="270" y="275"/>
                      <a:pt x="268" y="277"/>
                    </a:cubicBezTo>
                    <a:cubicBezTo>
                      <a:pt x="265" y="277"/>
                      <a:pt x="265" y="275"/>
                      <a:pt x="263" y="274"/>
                    </a:cubicBezTo>
                    <a:cubicBezTo>
                      <a:pt x="262" y="271"/>
                      <a:pt x="261" y="267"/>
                      <a:pt x="258" y="266"/>
                    </a:cubicBezTo>
                    <a:cubicBezTo>
                      <a:pt x="259" y="269"/>
                      <a:pt x="260" y="272"/>
                      <a:pt x="262" y="274"/>
                    </a:cubicBezTo>
                    <a:cubicBezTo>
                      <a:pt x="266" y="283"/>
                      <a:pt x="273" y="291"/>
                      <a:pt x="278" y="300"/>
                    </a:cubicBezTo>
                    <a:cubicBezTo>
                      <a:pt x="273" y="304"/>
                      <a:pt x="280" y="309"/>
                      <a:pt x="283" y="311"/>
                    </a:cubicBezTo>
                    <a:cubicBezTo>
                      <a:pt x="285" y="321"/>
                      <a:pt x="285" y="333"/>
                      <a:pt x="294" y="336"/>
                    </a:cubicBezTo>
                    <a:cubicBezTo>
                      <a:pt x="296" y="354"/>
                      <a:pt x="312" y="358"/>
                      <a:pt x="320" y="371"/>
                    </a:cubicBezTo>
                    <a:cubicBezTo>
                      <a:pt x="316" y="375"/>
                      <a:pt x="323" y="379"/>
                      <a:pt x="326" y="382"/>
                    </a:cubicBezTo>
                    <a:cubicBezTo>
                      <a:pt x="336" y="378"/>
                      <a:pt x="350" y="377"/>
                      <a:pt x="361" y="373"/>
                    </a:cubicBezTo>
                    <a:cubicBezTo>
                      <a:pt x="361" y="378"/>
                      <a:pt x="360" y="380"/>
                      <a:pt x="362" y="383"/>
                    </a:cubicBezTo>
                    <a:cubicBezTo>
                      <a:pt x="351" y="402"/>
                      <a:pt x="346" y="420"/>
                      <a:pt x="330" y="433"/>
                    </a:cubicBezTo>
                    <a:cubicBezTo>
                      <a:pt x="317" y="443"/>
                      <a:pt x="308" y="458"/>
                      <a:pt x="299" y="471"/>
                    </a:cubicBezTo>
                    <a:cubicBezTo>
                      <a:pt x="299" y="476"/>
                      <a:pt x="297" y="477"/>
                      <a:pt x="297" y="481"/>
                    </a:cubicBezTo>
                    <a:cubicBezTo>
                      <a:pt x="302" y="488"/>
                      <a:pt x="296" y="503"/>
                      <a:pt x="306" y="507"/>
                    </a:cubicBezTo>
                    <a:cubicBezTo>
                      <a:pt x="304" y="514"/>
                      <a:pt x="304" y="526"/>
                      <a:pt x="306" y="532"/>
                    </a:cubicBezTo>
                    <a:cubicBezTo>
                      <a:pt x="305" y="544"/>
                      <a:pt x="294" y="545"/>
                      <a:pt x="286" y="550"/>
                    </a:cubicBezTo>
                    <a:cubicBezTo>
                      <a:pt x="281" y="554"/>
                      <a:pt x="278" y="561"/>
                      <a:pt x="273" y="564"/>
                    </a:cubicBezTo>
                    <a:cubicBezTo>
                      <a:pt x="273" y="569"/>
                      <a:pt x="276" y="573"/>
                      <a:pt x="277" y="578"/>
                    </a:cubicBezTo>
                    <a:cubicBezTo>
                      <a:pt x="278" y="591"/>
                      <a:pt x="270" y="593"/>
                      <a:pt x="260" y="599"/>
                    </a:cubicBezTo>
                    <a:cubicBezTo>
                      <a:pt x="263" y="620"/>
                      <a:pt x="242" y="634"/>
                      <a:pt x="230" y="646"/>
                    </a:cubicBezTo>
                    <a:cubicBezTo>
                      <a:pt x="226" y="646"/>
                      <a:pt x="223" y="646"/>
                      <a:pt x="222" y="648"/>
                    </a:cubicBezTo>
                    <a:cubicBezTo>
                      <a:pt x="211" y="647"/>
                      <a:pt x="201" y="649"/>
                      <a:pt x="194" y="653"/>
                    </a:cubicBezTo>
                    <a:cubicBezTo>
                      <a:pt x="191" y="653"/>
                      <a:pt x="189" y="647"/>
                      <a:pt x="186" y="649"/>
                    </a:cubicBezTo>
                    <a:cubicBezTo>
                      <a:pt x="186" y="647"/>
                      <a:pt x="186" y="644"/>
                      <a:pt x="184" y="641"/>
                    </a:cubicBezTo>
                    <a:cubicBezTo>
                      <a:pt x="185" y="640"/>
                      <a:pt x="186" y="639"/>
                      <a:pt x="186" y="636"/>
                    </a:cubicBezTo>
                    <a:cubicBezTo>
                      <a:pt x="178" y="621"/>
                      <a:pt x="169" y="606"/>
                      <a:pt x="167" y="587"/>
                    </a:cubicBezTo>
                    <a:cubicBezTo>
                      <a:pt x="166" y="573"/>
                      <a:pt x="160" y="563"/>
                      <a:pt x="154" y="554"/>
                    </a:cubicBezTo>
                    <a:cubicBezTo>
                      <a:pt x="148" y="529"/>
                      <a:pt x="171" y="518"/>
                      <a:pt x="160" y="499"/>
                    </a:cubicBezTo>
                    <a:cubicBezTo>
                      <a:pt x="163" y="479"/>
                      <a:pt x="145" y="465"/>
                      <a:pt x="138" y="450"/>
                    </a:cubicBezTo>
                    <a:cubicBezTo>
                      <a:pt x="141" y="449"/>
                      <a:pt x="139" y="441"/>
                      <a:pt x="142" y="440"/>
                    </a:cubicBezTo>
                    <a:cubicBezTo>
                      <a:pt x="143" y="438"/>
                      <a:pt x="142" y="438"/>
                      <a:pt x="140" y="438"/>
                    </a:cubicBezTo>
                    <a:cubicBezTo>
                      <a:pt x="147" y="430"/>
                      <a:pt x="141" y="418"/>
                      <a:pt x="137" y="416"/>
                    </a:cubicBezTo>
                    <a:cubicBezTo>
                      <a:pt x="131" y="416"/>
                      <a:pt x="128" y="418"/>
                      <a:pt x="122" y="419"/>
                    </a:cubicBezTo>
                    <a:cubicBezTo>
                      <a:pt x="120" y="414"/>
                      <a:pt x="118" y="410"/>
                      <a:pt x="115" y="406"/>
                    </a:cubicBezTo>
                    <a:cubicBezTo>
                      <a:pt x="109" y="406"/>
                      <a:pt x="104" y="406"/>
                      <a:pt x="99" y="407"/>
                    </a:cubicBezTo>
                    <a:cubicBezTo>
                      <a:pt x="90" y="420"/>
                      <a:pt x="62" y="408"/>
                      <a:pt x="52" y="419"/>
                    </a:cubicBezTo>
                    <a:cubicBezTo>
                      <a:pt x="39" y="414"/>
                      <a:pt x="32" y="402"/>
                      <a:pt x="22" y="397"/>
                    </a:cubicBezTo>
                    <a:cubicBezTo>
                      <a:pt x="22" y="385"/>
                      <a:pt x="12" y="376"/>
                      <a:pt x="3" y="371"/>
                    </a:cubicBezTo>
                    <a:cubicBezTo>
                      <a:pt x="3" y="368"/>
                      <a:pt x="3" y="366"/>
                      <a:pt x="3" y="364"/>
                    </a:cubicBezTo>
                    <a:cubicBezTo>
                      <a:pt x="5" y="364"/>
                      <a:pt x="5" y="365"/>
                      <a:pt x="6" y="365"/>
                    </a:cubicBezTo>
                    <a:cubicBezTo>
                      <a:pt x="4" y="362"/>
                      <a:pt x="4" y="357"/>
                      <a:pt x="0" y="356"/>
                    </a:cubicBezTo>
                    <a:cubicBezTo>
                      <a:pt x="8" y="348"/>
                      <a:pt x="12" y="322"/>
                      <a:pt x="3" y="319"/>
                    </a:cubicBezTo>
                    <a:cubicBezTo>
                      <a:pt x="1" y="313"/>
                      <a:pt x="9" y="309"/>
                      <a:pt x="11" y="305"/>
                    </a:cubicBezTo>
                    <a:cubicBezTo>
                      <a:pt x="11" y="304"/>
                      <a:pt x="10" y="302"/>
                      <a:pt x="10" y="302"/>
                    </a:cubicBezTo>
                    <a:cubicBezTo>
                      <a:pt x="18" y="286"/>
                      <a:pt x="29" y="276"/>
                      <a:pt x="43" y="266"/>
                    </a:cubicBezTo>
                    <a:cubicBezTo>
                      <a:pt x="41" y="244"/>
                      <a:pt x="61" y="245"/>
                      <a:pt x="66" y="229"/>
                    </a:cubicBezTo>
                    <a:cubicBezTo>
                      <a:pt x="70" y="229"/>
                      <a:pt x="68" y="233"/>
                      <a:pt x="71" y="233"/>
                    </a:cubicBezTo>
                    <a:cubicBezTo>
                      <a:pt x="78" y="233"/>
                      <a:pt x="79" y="233"/>
                      <a:pt x="85" y="233"/>
                    </a:cubicBezTo>
                    <a:cubicBezTo>
                      <a:pt x="96" y="225"/>
                      <a:pt x="120" y="222"/>
                      <a:pt x="135" y="224"/>
                    </a:cubicBezTo>
                    <a:cubicBezTo>
                      <a:pt x="139" y="219"/>
                      <a:pt x="145" y="223"/>
                      <a:pt x="150" y="222"/>
                    </a:cubicBezTo>
                    <a:cubicBezTo>
                      <a:pt x="148" y="225"/>
                      <a:pt x="146" y="229"/>
                      <a:pt x="150" y="232"/>
                    </a:cubicBezTo>
                    <a:cubicBezTo>
                      <a:pt x="149" y="236"/>
                      <a:pt x="148" y="238"/>
                      <a:pt x="144" y="239"/>
                    </a:cubicBezTo>
                    <a:cubicBezTo>
                      <a:pt x="148" y="248"/>
                      <a:pt x="161" y="247"/>
                      <a:pt x="170" y="250"/>
                    </a:cubicBezTo>
                    <a:cubicBezTo>
                      <a:pt x="171" y="260"/>
                      <a:pt x="186" y="257"/>
                      <a:pt x="190" y="263"/>
                    </a:cubicBezTo>
                    <a:cubicBezTo>
                      <a:pt x="193" y="263"/>
                      <a:pt x="194" y="261"/>
                      <a:pt x="195" y="259"/>
                    </a:cubicBezTo>
                    <a:cubicBezTo>
                      <a:pt x="195" y="257"/>
                      <a:pt x="195" y="255"/>
                      <a:pt x="194" y="253"/>
                    </a:cubicBezTo>
                    <a:cubicBezTo>
                      <a:pt x="196" y="248"/>
                      <a:pt x="200" y="247"/>
                      <a:pt x="205" y="247"/>
                    </a:cubicBezTo>
                    <a:cubicBezTo>
                      <a:pt x="208" y="247"/>
                      <a:pt x="218" y="254"/>
                      <a:pt x="223" y="255"/>
                    </a:cubicBezTo>
                    <a:cubicBezTo>
                      <a:pt x="229" y="257"/>
                      <a:pt x="238" y="259"/>
                      <a:pt x="242" y="258"/>
                    </a:cubicBezTo>
                    <a:cubicBezTo>
                      <a:pt x="248" y="258"/>
                      <a:pt x="249" y="255"/>
                      <a:pt x="254" y="255"/>
                    </a:cubicBezTo>
                    <a:cubicBezTo>
                      <a:pt x="258" y="255"/>
                      <a:pt x="261" y="260"/>
                      <a:pt x="265" y="257"/>
                    </a:cubicBezTo>
                    <a:cubicBezTo>
                      <a:pt x="274" y="253"/>
                      <a:pt x="271" y="231"/>
                      <a:pt x="274" y="224"/>
                    </a:cubicBezTo>
                    <a:cubicBezTo>
                      <a:pt x="267" y="224"/>
                      <a:pt x="263" y="227"/>
                      <a:pt x="258" y="229"/>
                    </a:cubicBezTo>
                    <a:cubicBezTo>
                      <a:pt x="253" y="228"/>
                      <a:pt x="253" y="223"/>
                      <a:pt x="247" y="224"/>
                    </a:cubicBezTo>
                    <a:cubicBezTo>
                      <a:pt x="246" y="225"/>
                      <a:pt x="246" y="227"/>
                      <a:pt x="244" y="228"/>
                    </a:cubicBezTo>
                    <a:cubicBezTo>
                      <a:pt x="238" y="228"/>
                      <a:pt x="238" y="222"/>
                      <a:pt x="232" y="225"/>
                    </a:cubicBezTo>
                    <a:cubicBezTo>
                      <a:pt x="234" y="223"/>
                      <a:pt x="228" y="217"/>
                      <a:pt x="225" y="215"/>
                    </a:cubicBezTo>
                    <a:cubicBezTo>
                      <a:pt x="227" y="214"/>
                      <a:pt x="226" y="211"/>
                      <a:pt x="227" y="207"/>
                    </a:cubicBezTo>
                    <a:cubicBezTo>
                      <a:pt x="222" y="206"/>
                      <a:pt x="226" y="213"/>
                      <a:pt x="224" y="210"/>
                    </a:cubicBezTo>
                    <a:cubicBezTo>
                      <a:pt x="220" y="211"/>
                      <a:pt x="223" y="204"/>
                      <a:pt x="224" y="203"/>
                    </a:cubicBezTo>
                    <a:cubicBezTo>
                      <a:pt x="223" y="199"/>
                      <a:pt x="217" y="200"/>
                      <a:pt x="212" y="200"/>
                    </a:cubicBezTo>
                    <a:cubicBezTo>
                      <a:pt x="210" y="201"/>
                      <a:pt x="213" y="202"/>
                      <a:pt x="211" y="205"/>
                    </a:cubicBezTo>
                    <a:cubicBezTo>
                      <a:pt x="209" y="207"/>
                      <a:pt x="208" y="202"/>
                      <a:pt x="206" y="202"/>
                    </a:cubicBezTo>
                    <a:cubicBezTo>
                      <a:pt x="205" y="206"/>
                      <a:pt x="209" y="206"/>
                      <a:pt x="210" y="210"/>
                    </a:cubicBezTo>
                    <a:cubicBezTo>
                      <a:pt x="207" y="208"/>
                      <a:pt x="208" y="211"/>
                      <a:pt x="207" y="211"/>
                    </a:cubicBezTo>
                    <a:cubicBezTo>
                      <a:pt x="209" y="212"/>
                      <a:pt x="215" y="212"/>
                      <a:pt x="215" y="217"/>
                    </a:cubicBezTo>
                    <a:cubicBezTo>
                      <a:pt x="214" y="216"/>
                      <a:pt x="213" y="216"/>
                      <a:pt x="213" y="219"/>
                    </a:cubicBezTo>
                    <a:cubicBezTo>
                      <a:pt x="212" y="219"/>
                      <a:pt x="212" y="217"/>
                      <a:pt x="210" y="217"/>
                    </a:cubicBezTo>
                    <a:cubicBezTo>
                      <a:pt x="210" y="220"/>
                      <a:pt x="208" y="222"/>
                      <a:pt x="210" y="226"/>
                    </a:cubicBezTo>
                    <a:cubicBezTo>
                      <a:pt x="205" y="225"/>
                      <a:pt x="202" y="224"/>
                      <a:pt x="199" y="217"/>
                    </a:cubicBezTo>
                    <a:cubicBezTo>
                      <a:pt x="201" y="215"/>
                      <a:pt x="205" y="216"/>
                      <a:pt x="208" y="216"/>
                    </a:cubicBezTo>
                    <a:cubicBezTo>
                      <a:pt x="207" y="213"/>
                      <a:pt x="202" y="215"/>
                      <a:pt x="199" y="214"/>
                    </a:cubicBezTo>
                    <a:cubicBezTo>
                      <a:pt x="199" y="213"/>
                      <a:pt x="198" y="212"/>
                      <a:pt x="197" y="212"/>
                    </a:cubicBezTo>
                    <a:cubicBezTo>
                      <a:pt x="197" y="211"/>
                      <a:pt x="198" y="211"/>
                      <a:pt x="199" y="211"/>
                    </a:cubicBezTo>
                    <a:cubicBezTo>
                      <a:pt x="191" y="208"/>
                      <a:pt x="189" y="205"/>
                      <a:pt x="190" y="195"/>
                    </a:cubicBezTo>
                    <a:cubicBezTo>
                      <a:pt x="188" y="191"/>
                      <a:pt x="186" y="191"/>
                      <a:pt x="180" y="189"/>
                    </a:cubicBezTo>
                    <a:cubicBezTo>
                      <a:pt x="171" y="186"/>
                      <a:pt x="166" y="169"/>
                      <a:pt x="163" y="177"/>
                    </a:cubicBezTo>
                    <a:cubicBezTo>
                      <a:pt x="162" y="176"/>
                      <a:pt x="161" y="174"/>
                      <a:pt x="162" y="171"/>
                    </a:cubicBezTo>
                    <a:cubicBezTo>
                      <a:pt x="158" y="170"/>
                      <a:pt x="159" y="174"/>
                      <a:pt x="155" y="173"/>
                    </a:cubicBezTo>
                    <a:cubicBezTo>
                      <a:pt x="154" y="182"/>
                      <a:pt x="164" y="185"/>
                      <a:pt x="167" y="193"/>
                    </a:cubicBezTo>
                    <a:cubicBezTo>
                      <a:pt x="170" y="193"/>
                      <a:pt x="172" y="193"/>
                      <a:pt x="174" y="193"/>
                    </a:cubicBezTo>
                    <a:cubicBezTo>
                      <a:pt x="171" y="201"/>
                      <a:pt x="187" y="197"/>
                      <a:pt x="186" y="206"/>
                    </a:cubicBezTo>
                    <a:cubicBezTo>
                      <a:pt x="183" y="206"/>
                      <a:pt x="182" y="203"/>
                      <a:pt x="179" y="203"/>
                    </a:cubicBezTo>
                    <a:cubicBezTo>
                      <a:pt x="178" y="203"/>
                      <a:pt x="177" y="204"/>
                      <a:pt x="176" y="205"/>
                    </a:cubicBezTo>
                    <a:cubicBezTo>
                      <a:pt x="180" y="208"/>
                      <a:pt x="179" y="212"/>
                      <a:pt x="176" y="216"/>
                    </a:cubicBezTo>
                    <a:cubicBezTo>
                      <a:pt x="170" y="215"/>
                      <a:pt x="169" y="219"/>
                      <a:pt x="169" y="225"/>
                    </a:cubicBezTo>
                    <a:cubicBezTo>
                      <a:pt x="165" y="222"/>
                      <a:pt x="159" y="221"/>
                      <a:pt x="157" y="217"/>
                    </a:cubicBezTo>
                    <a:cubicBezTo>
                      <a:pt x="160" y="215"/>
                      <a:pt x="168" y="217"/>
                      <a:pt x="172" y="215"/>
                    </a:cubicBezTo>
                    <a:cubicBezTo>
                      <a:pt x="178" y="197"/>
                      <a:pt x="148" y="198"/>
                      <a:pt x="145" y="182"/>
                    </a:cubicBezTo>
                    <a:cubicBezTo>
                      <a:pt x="144" y="180"/>
                      <a:pt x="141" y="180"/>
                      <a:pt x="139" y="179"/>
                    </a:cubicBezTo>
                    <a:cubicBezTo>
                      <a:pt x="135" y="181"/>
                      <a:pt x="130" y="184"/>
                      <a:pt x="125" y="187"/>
                    </a:cubicBezTo>
                    <a:cubicBezTo>
                      <a:pt x="122" y="183"/>
                      <a:pt x="107" y="183"/>
                      <a:pt x="112" y="192"/>
                    </a:cubicBezTo>
                    <a:cubicBezTo>
                      <a:pt x="108" y="198"/>
                      <a:pt x="90" y="201"/>
                      <a:pt x="96" y="211"/>
                    </a:cubicBezTo>
                    <a:cubicBezTo>
                      <a:pt x="92" y="222"/>
                      <a:pt x="78" y="224"/>
                      <a:pt x="66" y="228"/>
                    </a:cubicBezTo>
                    <a:cubicBezTo>
                      <a:pt x="64" y="221"/>
                      <a:pt x="57" y="222"/>
                      <a:pt x="50" y="223"/>
                    </a:cubicBezTo>
                    <a:cubicBezTo>
                      <a:pt x="52" y="220"/>
                      <a:pt x="52" y="214"/>
                      <a:pt x="48" y="212"/>
                    </a:cubicBezTo>
                    <a:cubicBezTo>
                      <a:pt x="52" y="205"/>
                      <a:pt x="56" y="195"/>
                      <a:pt x="52" y="186"/>
                    </a:cubicBezTo>
                    <a:cubicBezTo>
                      <a:pt x="59" y="180"/>
                      <a:pt x="75" y="185"/>
                      <a:pt x="87" y="185"/>
                    </a:cubicBezTo>
                    <a:cubicBezTo>
                      <a:pt x="93" y="184"/>
                      <a:pt x="89" y="170"/>
                      <a:pt x="92" y="169"/>
                    </a:cubicBezTo>
                    <a:cubicBezTo>
                      <a:pt x="89" y="161"/>
                      <a:pt x="80" y="162"/>
                      <a:pt x="76" y="154"/>
                    </a:cubicBezTo>
                    <a:cubicBezTo>
                      <a:pt x="81" y="154"/>
                      <a:pt x="86" y="154"/>
                      <a:pt x="91" y="154"/>
                    </a:cubicBezTo>
                    <a:cubicBezTo>
                      <a:pt x="92" y="151"/>
                      <a:pt x="89" y="150"/>
                      <a:pt x="90" y="147"/>
                    </a:cubicBezTo>
                    <a:cubicBezTo>
                      <a:pt x="95" y="153"/>
                      <a:pt x="100" y="147"/>
                      <a:pt x="106" y="145"/>
                    </a:cubicBezTo>
                    <a:cubicBezTo>
                      <a:pt x="106" y="143"/>
                      <a:pt x="106" y="142"/>
                      <a:pt x="106" y="140"/>
                    </a:cubicBezTo>
                    <a:cubicBezTo>
                      <a:pt x="114" y="139"/>
                      <a:pt x="119" y="136"/>
                      <a:pt x="120" y="129"/>
                    </a:cubicBezTo>
                    <a:cubicBezTo>
                      <a:pt x="124" y="129"/>
                      <a:pt x="131" y="122"/>
                      <a:pt x="137" y="126"/>
                    </a:cubicBezTo>
                    <a:cubicBezTo>
                      <a:pt x="144" y="120"/>
                      <a:pt x="134" y="116"/>
                      <a:pt x="137" y="107"/>
                    </a:cubicBezTo>
                    <a:cubicBezTo>
                      <a:pt x="141" y="106"/>
                      <a:pt x="142" y="103"/>
                      <a:pt x="146" y="103"/>
                    </a:cubicBezTo>
                    <a:cubicBezTo>
                      <a:pt x="146" y="106"/>
                      <a:pt x="146" y="109"/>
                      <a:pt x="148" y="109"/>
                    </a:cubicBezTo>
                    <a:cubicBezTo>
                      <a:pt x="148" y="114"/>
                      <a:pt x="145" y="109"/>
                      <a:pt x="144" y="112"/>
                    </a:cubicBezTo>
                    <a:cubicBezTo>
                      <a:pt x="147" y="115"/>
                      <a:pt x="148" y="118"/>
                      <a:pt x="152" y="118"/>
                    </a:cubicBezTo>
                    <a:cubicBezTo>
                      <a:pt x="153" y="115"/>
                      <a:pt x="149" y="118"/>
                      <a:pt x="149" y="115"/>
                    </a:cubicBezTo>
                    <a:cubicBezTo>
                      <a:pt x="150" y="111"/>
                      <a:pt x="155" y="111"/>
                      <a:pt x="157" y="110"/>
                    </a:cubicBezTo>
                    <a:cubicBezTo>
                      <a:pt x="154" y="104"/>
                      <a:pt x="151" y="98"/>
                      <a:pt x="147" y="92"/>
                    </a:cubicBezTo>
                    <a:cubicBezTo>
                      <a:pt x="143" y="97"/>
                      <a:pt x="132" y="104"/>
                      <a:pt x="125" y="97"/>
                    </a:cubicBezTo>
                    <a:cubicBezTo>
                      <a:pt x="124" y="94"/>
                      <a:pt x="128" y="96"/>
                      <a:pt x="128" y="93"/>
                    </a:cubicBezTo>
                    <a:cubicBezTo>
                      <a:pt x="126" y="92"/>
                      <a:pt x="130" y="87"/>
                      <a:pt x="126" y="86"/>
                    </a:cubicBezTo>
                    <a:cubicBezTo>
                      <a:pt x="125" y="86"/>
                      <a:pt x="125" y="86"/>
                      <a:pt x="124" y="86"/>
                    </a:cubicBezTo>
                    <a:cubicBezTo>
                      <a:pt x="124" y="84"/>
                      <a:pt x="124" y="81"/>
                      <a:pt x="124" y="78"/>
                    </a:cubicBezTo>
                    <a:cubicBezTo>
                      <a:pt x="132" y="78"/>
                      <a:pt x="131" y="72"/>
                      <a:pt x="138" y="73"/>
                    </a:cubicBezTo>
                    <a:cubicBezTo>
                      <a:pt x="139" y="71"/>
                      <a:pt x="137" y="72"/>
                      <a:pt x="138" y="69"/>
                    </a:cubicBezTo>
                    <a:cubicBezTo>
                      <a:pt x="151" y="72"/>
                      <a:pt x="153" y="55"/>
                      <a:pt x="165" y="48"/>
                    </a:cubicBezTo>
                    <a:cubicBezTo>
                      <a:pt x="169" y="48"/>
                      <a:pt x="169" y="44"/>
                      <a:pt x="174" y="45"/>
                    </a:cubicBezTo>
                    <a:cubicBezTo>
                      <a:pt x="174" y="44"/>
                      <a:pt x="172" y="45"/>
                      <a:pt x="172" y="43"/>
                    </a:cubicBezTo>
                    <a:cubicBezTo>
                      <a:pt x="175" y="42"/>
                      <a:pt x="169" y="43"/>
                      <a:pt x="171" y="40"/>
                    </a:cubicBezTo>
                    <a:cubicBezTo>
                      <a:pt x="172" y="40"/>
                      <a:pt x="173" y="39"/>
                      <a:pt x="175" y="39"/>
                    </a:cubicBezTo>
                    <a:cubicBezTo>
                      <a:pt x="176" y="42"/>
                      <a:pt x="179" y="41"/>
                      <a:pt x="181" y="39"/>
                    </a:cubicBezTo>
                    <a:cubicBezTo>
                      <a:pt x="184" y="36"/>
                      <a:pt x="190" y="37"/>
                      <a:pt x="191" y="36"/>
                    </a:cubicBezTo>
                    <a:cubicBezTo>
                      <a:pt x="192" y="36"/>
                      <a:pt x="192" y="37"/>
                      <a:pt x="192" y="37"/>
                    </a:cubicBezTo>
                    <a:cubicBezTo>
                      <a:pt x="194" y="38"/>
                      <a:pt x="195" y="37"/>
                      <a:pt x="195" y="35"/>
                    </a:cubicBezTo>
                    <a:cubicBezTo>
                      <a:pt x="199" y="34"/>
                      <a:pt x="199" y="30"/>
                      <a:pt x="204" y="32"/>
                    </a:cubicBezTo>
                    <a:cubicBezTo>
                      <a:pt x="204" y="34"/>
                      <a:pt x="202" y="34"/>
                      <a:pt x="202" y="36"/>
                    </a:cubicBezTo>
                    <a:cubicBezTo>
                      <a:pt x="205" y="36"/>
                      <a:pt x="205" y="30"/>
                      <a:pt x="208" y="35"/>
                    </a:cubicBezTo>
                    <a:cubicBezTo>
                      <a:pt x="209" y="34"/>
                      <a:pt x="208" y="32"/>
                      <a:pt x="210" y="32"/>
                    </a:cubicBezTo>
                    <a:cubicBezTo>
                      <a:pt x="215" y="33"/>
                      <a:pt x="217" y="33"/>
                      <a:pt x="223" y="35"/>
                    </a:cubicBezTo>
                    <a:cubicBezTo>
                      <a:pt x="223" y="37"/>
                      <a:pt x="219" y="36"/>
                      <a:pt x="219" y="37"/>
                    </a:cubicBezTo>
                    <a:cubicBezTo>
                      <a:pt x="220" y="39"/>
                      <a:pt x="221" y="38"/>
                      <a:pt x="222" y="37"/>
                    </a:cubicBezTo>
                    <a:cubicBezTo>
                      <a:pt x="223" y="40"/>
                      <a:pt x="229" y="38"/>
                      <a:pt x="232" y="38"/>
                    </a:cubicBezTo>
                    <a:cubicBezTo>
                      <a:pt x="232" y="38"/>
                      <a:pt x="232" y="38"/>
                      <a:pt x="233" y="38"/>
                    </a:cubicBezTo>
                    <a:cubicBezTo>
                      <a:pt x="233" y="40"/>
                      <a:pt x="235" y="40"/>
                      <a:pt x="234" y="42"/>
                    </a:cubicBezTo>
                    <a:cubicBezTo>
                      <a:pt x="248" y="43"/>
                      <a:pt x="261" y="44"/>
                      <a:pt x="267" y="52"/>
                    </a:cubicBezTo>
                    <a:cubicBezTo>
                      <a:pt x="262" y="60"/>
                      <a:pt x="246" y="56"/>
                      <a:pt x="237" y="54"/>
                    </a:cubicBezTo>
                    <a:cubicBezTo>
                      <a:pt x="238" y="56"/>
                      <a:pt x="242" y="56"/>
                      <a:pt x="243" y="58"/>
                    </a:cubicBezTo>
                    <a:cubicBezTo>
                      <a:pt x="241" y="64"/>
                      <a:pt x="248" y="68"/>
                      <a:pt x="256" y="68"/>
                    </a:cubicBezTo>
                    <a:cubicBezTo>
                      <a:pt x="258" y="66"/>
                      <a:pt x="250" y="66"/>
                      <a:pt x="252" y="61"/>
                    </a:cubicBezTo>
                    <a:cubicBezTo>
                      <a:pt x="256" y="62"/>
                      <a:pt x="259" y="65"/>
                      <a:pt x="265" y="64"/>
                    </a:cubicBezTo>
                    <a:cubicBezTo>
                      <a:pt x="267" y="63"/>
                      <a:pt x="262" y="61"/>
                      <a:pt x="263" y="59"/>
                    </a:cubicBezTo>
                    <a:cubicBezTo>
                      <a:pt x="267" y="57"/>
                      <a:pt x="275" y="52"/>
                      <a:pt x="279" y="57"/>
                    </a:cubicBezTo>
                    <a:cubicBezTo>
                      <a:pt x="280" y="53"/>
                      <a:pt x="277" y="46"/>
                      <a:pt x="273" y="44"/>
                    </a:cubicBezTo>
                    <a:cubicBezTo>
                      <a:pt x="277" y="41"/>
                      <a:pt x="283" y="45"/>
                      <a:pt x="286" y="46"/>
                    </a:cubicBezTo>
                    <a:cubicBezTo>
                      <a:pt x="287" y="49"/>
                      <a:pt x="283" y="48"/>
                      <a:pt x="282" y="49"/>
                    </a:cubicBezTo>
                    <a:cubicBezTo>
                      <a:pt x="281" y="53"/>
                      <a:pt x="285" y="52"/>
                      <a:pt x="286" y="54"/>
                    </a:cubicBezTo>
                    <a:cubicBezTo>
                      <a:pt x="294" y="46"/>
                      <a:pt x="306" y="45"/>
                      <a:pt x="315" y="41"/>
                    </a:cubicBezTo>
                    <a:cubicBezTo>
                      <a:pt x="313" y="43"/>
                      <a:pt x="314" y="43"/>
                      <a:pt x="314" y="46"/>
                    </a:cubicBezTo>
                    <a:cubicBezTo>
                      <a:pt x="320" y="44"/>
                      <a:pt x="329" y="46"/>
                      <a:pt x="331" y="41"/>
                    </a:cubicBezTo>
                    <a:cubicBezTo>
                      <a:pt x="335" y="41"/>
                      <a:pt x="333" y="45"/>
                      <a:pt x="336" y="45"/>
                    </a:cubicBezTo>
                    <a:cubicBezTo>
                      <a:pt x="338" y="45"/>
                      <a:pt x="337" y="43"/>
                      <a:pt x="340" y="43"/>
                    </a:cubicBezTo>
                    <a:cubicBezTo>
                      <a:pt x="340" y="41"/>
                      <a:pt x="335" y="40"/>
                      <a:pt x="337" y="38"/>
                    </a:cubicBezTo>
                    <a:cubicBezTo>
                      <a:pt x="351" y="38"/>
                      <a:pt x="360" y="43"/>
                      <a:pt x="372" y="45"/>
                    </a:cubicBezTo>
                    <a:cubicBezTo>
                      <a:pt x="371" y="40"/>
                      <a:pt x="366" y="40"/>
                      <a:pt x="361" y="39"/>
                    </a:cubicBezTo>
                    <a:cubicBezTo>
                      <a:pt x="362" y="35"/>
                      <a:pt x="359" y="34"/>
                      <a:pt x="358" y="31"/>
                    </a:cubicBezTo>
                    <a:cubicBezTo>
                      <a:pt x="360" y="29"/>
                      <a:pt x="361" y="26"/>
                      <a:pt x="362" y="24"/>
                    </a:cubicBezTo>
                    <a:cubicBezTo>
                      <a:pt x="363" y="24"/>
                      <a:pt x="363" y="23"/>
                      <a:pt x="364" y="23"/>
                    </a:cubicBezTo>
                    <a:cubicBezTo>
                      <a:pt x="371" y="22"/>
                      <a:pt x="379" y="24"/>
                      <a:pt x="376" y="30"/>
                    </a:cubicBezTo>
                    <a:cubicBezTo>
                      <a:pt x="380" y="35"/>
                      <a:pt x="385" y="40"/>
                      <a:pt x="390" y="44"/>
                    </a:cubicBezTo>
                    <a:cubicBezTo>
                      <a:pt x="391" y="49"/>
                      <a:pt x="388" y="49"/>
                      <a:pt x="388" y="53"/>
                    </a:cubicBezTo>
                    <a:cubicBezTo>
                      <a:pt x="385" y="53"/>
                      <a:pt x="381" y="53"/>
                      <a:pt x="378" y="53"/>
                    </a:cubicBezTo>
                    <a:cubicBezTo>
                      <a:pt x="380" y="58"/>
                      <a:pt x="395" y="56"/>
                      <a:pt x="396" y="51"/>
                    </a:cubicBezTo>
                    <a:cubicBezTo>
                      <a:pt x="396" y="46"/>
                      <a:pt x="392" y="45"/>
                      <a:pt x="396" y="42"/>
                    </a:cubicBezTo>
                    <a:cubicBezTo>
                      <a:pt x="393" y="40"/>
                      <a:pt x="389" y="40"/>
                      <a:pt x="386" y="38"/>
                    </a:cubicBezTo>
                    <a:cubicBezTo>
                      <a:pt x="389" y="32"/>
                      <a:pt x="383" y="32"/>
                      <a:pt x="379" y="30"/>
                    </a:cubicBezTo>
                    <a:cubicBezTo>
                      <a:pt x="379" y="27"/>
                      <a:pt x="387" y="27"/>
                      <a:pt x="383" y="25"/>
                    </a:cubicBezTo>
                    <a:cubicBezTo>
                      <a:pt x="385" y="24"/>
                      <a:pt x="387" y="30"/>
                      <a:pt x="390" y="30"/>
                    </a:cubicBezTo>
                    <a:cubicBezTo>
                      <a:pt x="393" y="32"/>
                      <a:pt x="397" y="33"/>
                      <a:pt x="402" y="33"/>
                    </a:cubicBezTo>
                    <a:cubicBezTo>
                      <a:pt x="399" y="31"/>
                      <a:pt x="394" y="30"/>
                      <a:pt x="390" y="29"/>
                    </a:cubicBezTo>
                    <a:cubicBezTo>
                      <a:pt x="390" y="24"/>
                      <a:pt x="394" y="29"/>
                      <a:pt x="397" y="28"/>
                    </a:cubicBezTo>
                    <a:cubicBezTo>
                      <a:pt x="393" y="22"/>
                      <a:pt x="409" y="27"/>
                      <a:pt x="413" y="29"/>
                    </a:cubicBezTo>
                    <a:cubicBezTo>
                      <a:pt x="411" y="23"/>
                      <a:pt x="401" y="26"/>
                      <a:pt x="401" y="19"/>
                    </a:cubicBezTo>
                    <a:cubicBezTo>
                      <a:pt x="407" y="18"/>
                      <a:pt x="416" y="17"/>
                      <a:pt x="423" y="18"/>
                    </a:cubicBezTo>
                    <a:cubicBezTo>
                      <a:pt x="422" y="15"/>
                      <a:pt x="416" y="18"/>
                      <a:pt x="416" y="14"/>
                    </a:cubicBezTo>
                    <a:cubicBezTo>
                      <a:pt x="419" y="13"/>
                      <a:pt x="418" y="13"/>
                      <a:pt x="419" y="11"/>
                    </a:cubicBezTo>
                    <a:cubicBezTo>
                      <a:pt x="425" y="10"/>
                      <a:pt x="434" y="11"/>
                      <a:pt x="439" y="10"/>
                    </a:cubicBezTo>
                    <a:cubicBezTo>
                      <a:pt x="439" y="8"/>
                      <a:pt x="437" y="9"/>
                      <a:pt x="435" y="9"/>
                    </a:cubicBezTo>
                    <a:cubicBezTo>
                      <a:pt x="443" y="6"/>
                      <a:pt x="450" y="9"/>
                      <a:pt x="458" y="8"/>
                    </a:cubicBezTo>
                    <a:cubicBezTo>
                      <a:pt x="458" y="6"/>
                      <a:pt x="456" y="7"/>
                      <a:pt x="454" y="7"/>
                    </a:cubicBezTo>
                    <a:cubicBezTo>
                      <a:pt x="457" y="4"/>
                      <a:pt x="460" y="8"/>
                      <a:pt x="464" y="7"/>
                    </a:cubicBezTo>
                    <a:cubicBezTo>
                      <a:pt x="464" y="4"/>
                      <a:pt x="460" y="5"/>
                      <a:pt x="459" y="4"/>
                    </a:cubicBezTo>
                    <a:cubicBezTo>
                      <a:pt x="461" y="0"/>
                      <a:pt x="468" y="1"/>
                      <a:pt x="474" y="1"/>
                    </a:cubicBezTo>
                    <a:cubicBezTo>
                      <a:pt x="473" y="2"/>
                      <a:pt x="472" y="2"/>
                      <a:pt x="471" y="2"/>
                    </a:cubicBezTo>
                    <a:cubicBezTo>
                      <a:pt x="481" y="9"/>
                      <a:pt x="502" y="4"/>
                      <a:pt x="512" y="11"/>
                    </a:cubicBezTo>
                    <a:cubicBezTo>
                      <a:pt x="507" y="14"/>
                      <a:pt x="502" y="17"/>
                      <a:pt x="498" y="21"/>
                    </a:cubicBezTo>
                    <a:cubicBezTo>
                      <a:pt x="503" y="22"/>
                      <a:pt x="504" y="20"/>
                      <a:pt x="508" y="20"/>
                    </a:cubicBezTo>
                    <a:cubicBezTo>
                      <a:pt x="508" y="18"/>
                      <a:pt x="504" y="21"/>
                      <a:pt x="505" y="17"/>
                    </a:cubicBezTo>
                    <a:cubicBezTo>
                      <a:pt x="508" y="17"/>
                      <a:pt x="510" y="17"/>
                      <a:pt x="511" y="18"/>
                    </a:cubicBezTo>
                    <a:cubicBezTo>
                      <a:pt x="513" y="18"/>
                      <a:pt x="516" y="21"/>
                      <a:pt x="517" y="18"/>
                    </a:cubicBezTo>
                    <a:cubicBezTo>
                      <a:pt x="532" y="17"/>
                      <a:pt x="541" y="23"/>
                      <a:pt x="557" y="22"/>
                    </a:cubicBezTo>
                    <a:cubicBezTo>
                      <a:pt x="558" y="22"/>
                      <a:pt x="557" y="20"/>
                      <a:pt x="556" y="20"/>
                    </a:cubicBezTo>
                    <a:cubicBezTo>
                      <a:pt x="568" y="17"/>
                      <a:pt x="577" y="21"/>
                      <a:pt x="586" y="25"/>
                    </a:cubicBezTo>
                    <a:cubicBezTo>
                      <a:pt x="586" y="27"/>
                      <a:pt x="585" y="27"/>
                      <a:pt x="584" y="27"/>
                    </a:cubicBezTo>
                    <a:cubicBezTo>
                      <a:pt x="589" y="29"/>
                      <a:pt x="593" y="33"/>
                      <a:pt x="600" y="33"/>
                    </a:cubicBezTo>
                    <a:cubicBezTo>
                      <a:pt x="603" y="31"/>
                      <a:pt x="598" y="30"/>
                      <a:pt x="599" y="28"/>
                    </a:cubicBezTo>
                    <a:cubicBezTo>
                      <a:pt x="606" y="31"/>
                      <a:pt x="618" y="30"/>
                      <a:pt x="626" y="29"/>
                    </a:cubicBezTo>
                    <a:cubicBezTo>
                      <a:pt x="623" y="27"/>
                      <a:pt x="627" y="25"/>
                      <a:pt x="621" y="26"/>
                    </a:cubicBezTo>
                    <a:cubicBezTo>
                      <a:pt x="622" y="25"/>
                      <a:pt x="623" y="25"/>
                      <a:pt x="623" y="24"/>
                    </a:cubicBezTo>
                    <a:cubicBezTo>
                      <a:pt x="623" y="22"/>
                      <a:pt x="627" y="22"/>
                      <a:pt x="631" y="22"/>
                    </a:cubicBezTo>
                    <a:cubicBezTo>
                      <a:pt x="644" y="22"/>
                      <a:pt x="650" y="28"/>
                      <a:pt x="664" y="27"/>
                    </a:cubicBezTo>
                    <a:cubicBezTo>
                      <a:pt x="662" y="29"/>
                      <a:pt x="664" y="28"/>
                      <a:pt x="665" y="30"/>
                    </a:cubicBezTo>
                    <a:cubicBezTo>
                      <a:pt x="692" y="33"/>
                      <a:pt x="717" y="38"/>
                      <a:pt x="745" y="39"/>
                    </a:cubicBezTo>
                    <a:cubicBezTo>
                      <a:pt x="748" y="39"/>
                      <a:pt x="751" y="39"/>
                      <a:pt x="752" y="40"/>
                    </a:cubicBezTo>
                    <a:close/>
                    <a:moveTo>
                      <a:pt x="229" y="199"/>
                    </a:moveTo>
                    <a:cubicBezTo>
                      <a:pt x="229" y="200"/>
                      <a:pt x="228" y="201"/>
                      <a:pt x="228" y="202"/>
                    </a:cubicBezTo>
                    <a:cubicBezTo>
                      <a:pt x="231" y="203"/>
                      <a:pt x="231" y="202"/>
                      <a:pt x="235" y="203"/>
                    </a:cubicBezTo>
                    <a:cubicBezTo>
                      <a:pt x="234" y="199"/>
                      <a:pt x="239" y="202"/>
                      <a:pt x="238" y="200"/>
                    </a:cubicBezTo>
                    <a:cubicBezTo>
                      <a:pt x="236" y="199"/>
                      <a:pt x="232" y="199"/>
                      <a:pt x="229" y="199"/>
                    </a:cubicBezTo>
                    <a:close/>
                    <a:moveTo>
                      <a:pt x="192" y="85"/>
                    </a:moveTo>
                    <a:cubicBezTo>
                      <a:pt x="186" y="70"/>
                      <a:pt x="200" y="69"/>
                      <a:pt x="206" y="61"/>
                    </a:cubicBezTo>
                    <a:cubicBezTo>
                      <a:pt x="203" y="57"/>
                      <a:pt x="193" y="58"/>
                      <a:pt x="190" y="61"/>
                    </a:cubicBezTo>
                    <a:cubicBezTo>
                      <a:pt x="193" y="74"/>
                      <a:pt x="171" y="69"/>
                      <a:pt x="174" y="85"/>
                    </a:cubicBezTo>
                    <a:cubicBezTo>
                      <a:pt x="179" y="85"/>
                      <a:pt x="180" y="89"/>
                      <a:pt x="183" y="90"/>
                    </a:cubicBezTo>
                    <a:cubicBezTo>
                      <a:pt x="180" y="94"/>
                      <a:pt x="179" y="96"/>
                      <a:pt x="173" y="98"/>
                    </a:cubicBezTo>
                    <a:cubicBezTo>
                      <a:pt x="173" y="104"/>
                      <a:pt x="171" y="108"/>
                      <a:pt x="175" y="107"/>
                    </a:cubicBezTo>
                    <a:cubicBezTo>
                      <a:pt x="172" y="110"/>
                      <a:pt x="171" y="111"/>
                      <a:pt x="163" y="111"/>
                    </a:cubicBezTo>
                    <a:cubicBezTo>
                      <a:pt x="163" y="113"/>
                      <a:pt x="164" y="115"/>
                      <a:pt x="162" y="115"/>
                    </a:cubicBezTo>
                    <a:cubicBezTo>
                      <a:pt x="159" y="116"/>
                      <a:pt x="157" y="115"/>
                      <a:pt x="156" y="113"/>
                    </a:cubicBezTo>
                    <a:cubicBezTo>
                      <a:pt x="154" y="115"/>
                      <a:pt x="155" y="119"/>
                      <a:pt x="152" y="120"/>
                    </a:cubicBezTo>
                    <a:cubicBezTo>
                      <a:pt x="148" y="120"/>
                      <a:pt x="145" y="115"/>
                      <a:pt x="142" y="117"/>
                    </a:cubicBezTo>
                    <a:cubicBezTo>
                      <a:pt x="145" y="119"/>
                      <a:pt x="146" y="122"/>
                      <a:pt x="150" y="123"/>
                    </a:cubicBezTo>
                    <a:cubicBezTo>
                      <a:pt x="152" y="122"/>
                      <a:pt x="155" y="121"/>
                      <a:pt x="157" y="120"/>
                    </a:cubicBezTo>
                    <a:cubicBezTo>
                      <a:pt x="165" y="127"/>
                      <a:pt x="173" y="118"/>
                      <a:pt x="183" y="118"/>
                    </a:cubicBezTo>
                    <a:cubicBezTo>
                      <a:pt x="183" y="119"/>
                      <a:pt x="183" y="121"/>
                      <a:pt x="183" y="122"/>
                    </a:cubicBezTo>
                    <a:cubicBezTo>
                      <a:pt x="188" y="122"/>
                      <a:pt x="188" y="115"/>
                      <a:pt x="193" y="118"/>
                    </a:cubicBezTo>
                    <a:cubicBezTo>
                      <a:pt x="193" y="111"/>
                      <a:pt x="190" y="103"/>
                      <a:pt x="198" y="102"/>
                    </a:cubicBezTo>
                    <a:cubicBezTo>
                      <a:pt x="201" y="103"/>
                      <a:pt x="201" y="106"/>
                      <a:pt x="205" y="107"/>
                    </a:cubicBezTo>
                    <a:cubicBezTo>
                      <a:pt x="208" y="104"/>
                      <a:pt x="205" y="102"/>
                      <a:pt x="207" y="99"/>
                    </a:cubicBezTo>
                    <a:cubicBezTo>
                      <a:pt x="204" y="99"/>
                      <a:pt x="201" y="99"/>
                      <a:pt x="202" y="96"/>
                    </a:cubicBezTo>
                    <a:cubicBezTo>
                      <a:pt x="206" y="87"/>
                      <a:pt x="222" y="96"/>
                      <a:pt x="228" y="88"/>
                    </a:cubicBezTo>
                    <a:cubicBezTo>
                      <a:pt x="216" y="83"/>
                      <a:pt x="198" y="95"/>
                      <a:pt x="192" y="85"/>
                    </a:cubicBezTo>
                    <a:close/>
                    <a:moveTo>
                      <a:pt x="246" y="78"/>
                    </a:moveTo>
                    <a:cubicBezTo>
                      <a:pt x="247" y="82"/>
                      <a:pt x="251" y="82"/>
                      <a:pt x="254" y="85"/>
                    </a:cubicBezTo>
                    <a:cubicBezTo>
                      <a:pt x="256" y="81"/>
                      <a:pt x="251" y="78"/>
                      <a:pt x="250" y="76"/>
                    </a:cubicBezTo>
                    <a:cubicBezTo>
                      <a:pt x="251" y="79"/>
                      <a:pt x="248" y="78"/>
                      <a:pt x="246" y="78"/>
                    </a:cubicBezTo>
                    <a:close/>
                    <a:moveTo>
                      <a:pt x="228" y="84"/>
                    </a:moveTo>
                    <a:cubicBezTo>
                      <a:pt x="232" y="84"/>
                      <a:pt x="231" y="89"/>
                      <a:pt x="235" y="89"/>
                    </a:cubicBezTo>
                    <a:cubicBezTo>
                      <a:pt x="238" y="90"/>
                      <a:pt x="237" y="87"/>
                      <a:pt x="240" y="87"/>
                    </a:cubicBezTo>
                    <a:cubicBezTo>
                      <a:pt x="239" y="82"/>
                      <a:pt x="230" y="77"/>
                      <a:pt x="228" y="84"/>
                    </a:cubicBezTo>
                    <a:close/>
                    <a:moveTo>
                      <a:pt x="581" y="113"/>
                    </a:moveTo>
                    <a:cubicBezTo>
                      <a:pt x="580" y="124"/>
                      <a:pt x="579" y="134"/>
                      <a:pt x="570" y="136"/>
                    </a:cubicBezTo>
                    <a:cubicBezTo>
                      <a:pt x="584" y="138"/>
                      <a:pt x="592" y="121"/>
                      <a:pt x="581" y="113"/>
                    </a:cubicBezTo>
                    <a:close/>
                    <a:moveTo>
                      <a:pt x="237" y="176"/>
                    </a:moveTo>
                    <a:cubicBezTo>
                      <a:pt x="236" y="177"/>
                      <a:pt x="235" y="177"/>
                      <a:pt x="234" y="176"/>
                    </a:cubicBezTo>
                    <a:cubicBezTo>
                      <a:pt x="234" y="183"/>
                      <a:pt x="231" y="186"/>
                      <a:pt x="229" y="191"/>
                    </a:cubicBezTo>
                    <a:cubicBezTo>
                      <a:pt x="236" y="205"/>
                      <a:pt x="253" y="193"/>
                      <a:pt x="265" y="192"/>
                    </a:cubicBezTo>
                    <a:cubicBezTo>
                      <a:pt x="271" y="199"/>
                      <a:pt x="289" y="201"/>
                      <a:pt x="297" y="196"/>
                    </a:cubicBezTo>
                    <a:cubicBezTo>
                      <a:pt x="294" y="182"/>
                      <a:pt x="279" y="181"/>
                      <a:pt x="270" y="174"/>
                    </a:cubicBezTo>
                    <a:cubicBezTo>
                      <a:pt x="273" y="173"/>
                      <a:pt x="272" y="173"/>
                      <a:pt x="275" y="174"/>
                    </a:cubicBezTo>
                    <a:cubicBezTo>
                      <a:pt x="274" y="168"/>
                      <a:pt x="279" y="170"/>
                      <a:pt x="276" y="166"/>
                    </a:cubicBezTo>
                    <a:cubicBezTo>
                      <a:pt x="276" y="164"/>
                      <a:pt x="282" y="164"/>
                      <a:pt x="280" y="162"/>
                    </a:cubicBezTo>
                    <a:cubicBezTo>
                      <a:pt x="275" y="164"/>
                      <a:pt x="264" y="165"/>
                      <a:pt x="259" y="170"/>
                    </a:cubicBezTo>
                    <a:cubicBezTo>
                      <a:pt x="263" y="171"/>
                      <a:pt x="267" y="172"/>
                      <a:pt x="270" y="174"/>
                    </a:cubicBezTo>
                    <a:cubicBezTo>
                      <a:pt x="265" y="175"/>
                      <a:pt x="262" y="178"/>
                      <a:pt x="256" y="179"/>
                    </a:cubicBezTo>
                    <a:cubicBezTo>
                      <a:pt x="257" y="174"/>
                      <a:pt x="253" y="174"/>
                      <a:pt x="251" y="173"/>
                    </a:cubicBezTo>
                    <a:cubicBezTo>
                      <a:pt x="250" y="169"/>
                      <a:pt x="257" y="173"/>
                      <a:pt x="256" y="169"/>
                    </a:cubicBezTo>
                    <a:cubicBezTo>
                      <a:pt x="247" y="166"/>
                      <a:pt x="238" y="164"/>
                      <a:pt x="237" y="176"/>
                    </a:cubicBezTo>
                    <a:close/>
                    <a:moveTo>
                      <a:pt x="352" y="198"/>
                    </a:moveTo>
                    <a:cubicBezTo>
                      <a:pt x="349" y="196"/>
                      <a:pt x="348" y="193"/>
                      <a:pt x="349" y="188"/>
                    </a:cubicBezTo>
                    <a:cubicBezTo>
                      <a:pt x="343" y="186"/>
                      <a:pt x="338" y="183"/>
                      <a:pt x="335" y="178"/>
                    </a:cubicBezTo>
                    <a:cubicBezTo>
                      <a:pt x="341" y="178"/>
                      <a:pt x="341" y="178"/>
                      <a:pt x="340" y="173"/>
                    </a:cubicBezTo>
                    <a:cubicBezTo>
                      <a:pt x="342" y="172"/>
                      <a:pt x="344" y="171"/>
                      <a:pt x="348" y="172"/>
                    </a:cubicBezTo>
                    <a:cubicBezTo>
                      <a:pt x="348" y="169"/>
                      <a:pt x="347" y="167"/>
                      <a:pt x="347" y="164"/>
                    </a:cubicBezTo>
                    <a:cubicBezTo>
                      <a:pt x="334" y="162"/>
                      <a:pt x="322" y="169"/>
                      <a:pt x="319" y="179"/>
                    </a:cubicBezTo>
                    <a:cubicBezTo>
                      <a:pt x="326" y="187"/>
                      <a:pt x="331" y="198"/>
                      <a:pt x="341" y="204"/>
                    </a:cubicBezTo>
                    <a:cubicBezTo>
                      <a:pt x="335" y="203"/>
                      <a:pt x="336" y="211"/>
                      <a:pt x="335" y="217"/>
                    </a:cubicBezTo>
                    <a:cubicBezTo>
                      <a:pt x="342" y="221"/>
                      <a:pt x="350" y="227"/>
                      <a:pt x="361" y="224"/>
                    </a:cubicBezTo>
                    <a:cubicBezTo>
                      <a:pt x="361" y="215"/>
                      <a:pt x="359" y="208"/>
                      <a:pt x="353" y="205"/>
                    </a:cubicBezTo>
                    <a:cubicBezTo>
                      <a:pt x="353" y="203"/>
                      <a:pt x="351" y="200"/>
                      <a:pt x="354" y="200"/>
                    </a:cubicBezTo>
                    <a:cubicBezTo>
                      <a:pt x="355" y="201"/>
                      <a:pt x="359" y="201"/>
                      <a:pt x="360" y="200"/>
                    </a:cubicBezTo>
                    <a:cubicBezTo>
                      <a:pt x="360" y="196"/>
                      <a:pt x="355" y="192"/>
                      <a:pt x="353" y="194"/>
                    </a:cubicBezTo>
                    <a:cubicBezTo>
                      <a:pt x="351" y="194"/>
                      <a:pt x="352" y="196"/>
                      <a:pt x="352" y="198"/>
                    </a:cubicBezTo>
                    <a:close/>
                    <a:moveTo>
                      <a:pt x="452" y="164"/>
                    </a:moveTo>
                    <a:cubicBezTo>
                      <a:pt x="449" y="165"/>
                      <a:pt x="446" y="165"/>
                      <a:pt x="445" y="168"/>
                    </a:cubicBezTo>
                    <a:cubicBezTo>
                      <a:pt x="444" y="172"/>
                      <a:pt x="446" y="173"/>
                      <a:pt x="448" y="175"/>
                    </a:cubicBezTo>
                    <a:cubicBezTo>
                      <a:pt x="446" y="168"/>
                      <a:pt x="451" y="168"/>
                      <a:pt x="452" y="164"/>
                    </a:cubicBezTo>
                    <a:close/>
                    <a:moveTo>
                      <a:pt x="462" y="167"/>
                    </a:moveTo>
                    <a:cubicBezTo>
                      <a:pt x="464" y="166"/>
                      <a:pt x="469" y="169"/>
                      <a:pt x="469" y="165"/>
                    </a:cubicBezTo>
                    <a:cubicBezTo>
                      <a:pt x="467" y="165"/>
                      <a:pt x="466" y="165"/>
                      <a:pt x="465" y="165"/>
                    </a:cubicBezTo>
                    <a:cubicBezTo>
                      <a:pt x="463" y="166"/>
                      <a:pt x="459" y="164"/>
                      <a:pt x="458" y="166"/>
                    </a:cubicBezTo>
                    <a:cubicBezTo>
                      <a:pt x="459" y="166"/>
                      <a:pt x="460" y="167"/>
                      <a:pt x="462" y="167"/>
                    </a:cubicBezTo>
                    <a:close/>
                    <a:moveTo>
                      <a:pt x="260" y="445"/>
                    </a:moveTo>
                    <a:cubicBezTo>
                      <a:pt x="260" y="448"/>
                      <a:pt x="258" y="456"/>
                      <a:pt x="260" y="460"/>
                    </a:cubicBezTo>
                    <a:cubicBezTo>
                      <a:pt x="262" y="456"/>
                      <a:pt x="268" y="462"/>
                      <a:pt x="270" y="457"/>
                    </a:cubicBezTo>
                    <a:cubicBezTo>
                      <a:pt x="263" y="456"/>
                      <a:pt x="275" y="451"/>
                      <a:pt x="273" y="445"/>
                    </a:cubicBezTo>
                    <a:cubicBezTo>
                      <a:pt x="270" y="441"/>
                      <a:pt x="265" y="443"/>
                      <a:pt x="260" y="445"/>
                    </a:cubicBezTo>
                    <a:close/>
                    <a:moveTo>
                      <a:pt x="246" y="468"/>
                    </a:moveTo>
                    <a:cubicBezTo>
                      <a:pt x="245" y="481"/>
                      <a:pt x="251" y="488"/>
                      <a:pt x="256" y="495"/>
                    </a:cubicBezTo>
                    <a:cubicBezTo>
                      <a:pt x="253" y="486"/>
                      <a:pt x="248" y="478"/>
                      <a:pt x="246" y="468"/>
                    </a:cubicBezTo>
                    <a:close/>
                    <a:moveTo>
                      <a:pt x="271" y="517"/>
                    </a:moveTo>
                    <a:cubicBezTo>
                      <a:pt x="272" y="521"/>
                      <a:pt x="273" y="529"/>
                      <a:pt x="276" y="527"/>
                    </a:cubicBezTo>
                    <a:cubicBezTo>
                      <a:pt x="273" y="520"/>
                      <a:pt x="276" y="507"/>
                      <a:pt x="272" y="502"/>
                    </a:cubicBezTo>
                    <a:cubicBezTo>
                      <a:pt x="269" y="500"/>
                      <a:pt x="270" y="515"/>
                      <a:pt x="271" y="5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06" name="Freeform 38"/>
              <p:cNvSpPr>
                <a:spLocks/>
              </p:cNvSpPr>
              <p:nvPr/>
            </p:nvSpPr>
            <p:spPr bwMode="auto">
              <a:xfrm>
                <a:off x="3796" y="1445"/>
                <a:ext cx="21" cy="21"/>
              </a:xfrm>
              <a:custGeom>
                <a:avLst/>
                <a:gdLst>
                  <a:gd name="T0" fmla="*/ 2 w 9"/>
                  <a:gd name="T1" fmla="*/ 6 h 9"/>
                  <a:gd name="T2" fmla="*/ 2 w 9"/>
                  <a:gd name="T3" fmla="*/ 0 h 9"/>
                  <a:gd name="T4" fmla="*/ 9 w 9"/>
                  <a:gd name="T5" fmla="*/ 6 h 9"/>
                  <a:gd name="T6" fmla="*/ 6 w 9"/>
                  <a:gd name="T7" fmla="*/ 6 h 9"/>
                  <a:gd name="T8" fmla="*/ 6 w 9"/>
                  <a:gd name="T9" fmla="*/ 8 h 9"/>
                  <a:gd name="T10" fmla="*/ 5 w 9"/>
                  <a:gd name="T11" fmla="*/ 9 h 9"/>
                  <a:gd name="T12" fmla="*/ 4 w 9"/>
                  <a:gd name="T13" fmla="*/ 6 h 9"/>
                  <a:gd name="T14" fmla="*/ 2 w 9"/>
                  <a:gd name="T15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9">
                    <a:moveTo>
                      <a:pt x="2" y="6"/>
                    </a:moveTo>
                    <a:cubicBezTo>
                      <a:pt x="3" y="4"/>
                      <a:pt x="0" y="1"/>
                      <a:pt x="2" y="0"/>
                    </a:cubicBezTo>
                    <a:cubicBezTo>
                      <a:pt x="2" y="4"/>
                      <a:pt x="7" y="3"/>
                      <a:pt x="9" y="6"/>
                    </a:cubicBezTo>
                    <a:cubicBezTo>
                      <a:pt x="8" y="5"/>
                      <a:pt x="6" y="5"/>
                      <a:pt x="6" y="6"/>
                    </a:cubicBezTo>
                    <a:cubicBezTo>
                      <a:pt x="7" y="6"/>
                      <a:pt x="7" y="8"/>
                      <a:pt x="6" y="8"/>
                    </a:cubicBezTo>
                    <a:cubicBezTo>
                      <a:pt x="5" y="7"/>
                      <a:pt x="5" y="8"/>
                      <a:pt x="5" y="9"/>
                    </a:cubicBezTo>
                    <a:cubicBezTo>
                      <a:pt x="1" y="9"/>
                      <a:pt x="4" y="8"/>
                      <a:pt x="4" y="6"/>
                    </a:cubicBezTo>
                    <a:cubicBezTo>
                      <a:pt x="3" y="6"/>
                      <a:pt x="3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07" name="Freeform 39"/>
              <p:cNvSpPr>
                <a:spLocks/>
              </p:cNvSpPr>
              <p:nvPr/>
            </p:nvSpPr>
            <p:spPr bwMode="auto">
              <a:xfrm>
                <a:off x="2769" y="930"/>
                <a:ext cx="14" cy="17"/>
              </a:xfrm>
              <a:custGeom>
                <a:avLst/>
                <a:gdLst>
                  <a:gd name="T0" fmla="*/ 4 w 6"/>
                  <a:gd name="T1" fmla="*/ 7 h 7"/>
                  <a:gd name="T2" fmla="*/ 0 w 6"/>
                  <a:gd name="T3" fmla="*/ 7 h 7"/>
                  <a:gd name="T4" fmla="*/ 3 w 6"/>
                  <a:gd name="T5" fmla="*/ 4 h 7"/>
                  <a:gd name="T6" fmla="*/ 0 w 6"/>
                  <a:gd name="T7" fmla="*/ 2 h 7"/>
                  <a:gd name="T8" fmla="*/ 2 w 6"/>
                  <a:gd name="T9" fmla="*/ 0 h 7"/>
                  <a:gd name="T10" fmla="*/ 4 w 6"/>
                  <a:gd name="T1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7">
                    <a:moveTo>
                      <a:pt x="4" y="7"/>
                    </a:moveTo>
                    <a:cubicBezTo>
                      <a:pt x="3" y="7"/>
                      <a:pt x="1" y="7"/>
                      <a:pt x="0" y="7"/>
                    </a:cubicBezTo>
                    <a:cubicBezTo>
                      <a:pt x="0" y="5"/>
                      <a:pt x="3" y="6"/>
                      <a:pt x="3" y="4"/>
                    </a:cubicBezTo>
                    <a:cubicBezTo>
                      <a:pt x="0" y="4"/>
                      <a:pt x="3" y="3"/>
                      <a:pt x="0" y="2"/>
                    </a:cubicBezTo>
                    <a:cubicBezTo>
                      <a:pt x="0" y="1"/>
                      <a:pt x="2" y="2"/>
                      <a:pt x="2" y="0"/>
                    </a:cubicBezTo>
                    <a:cubicBezTo>
                      <a:pt x="6" y="1"/>
                      <a:pt x="2" y="6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08" name="Freeform 41"/>
              <p:cNvSpPr>
                <a:spLocks/>
              </p:cNvSpPr>
              <p:nvPr/>
            </p:nvSpPr>
            <p:spPr bwMode="auto">
              <a:xfrm>
                <a:off x="1765" y="736"/>
                <a:ext cx="15" cy="9"/>
              </a:xfrm>
              <a:custGeom>
                <a:avLst/>
                <a:gdLst>
                  <a:gd name="T0" fmla="*/ 0 w 6"/>
                  <a:gd name="T1" fmla="*/ 3 h 4"/>
                  <a:gd name="T2" fmla="*/ 6 w 6"/>
                  <a:gd name="T3" fmla="*/ 1 h 4"/>
                  <a:gd name="T4" fmla="*/ 6 w 6"/>
                  <a:gd name="T5" fmla="*/ 2 h 4"/>
                  <a:gd name="T6" fmla="*/ 6 w 6"/>
                  <a:gd name="T7" fmla="*/ 4 h 4"/>
                  <a:gd name="T8" fmla="*/ 0 w 6"/>
                  <a:gd name="T9" fmla="*/ 4 h 4"/>
                  <a:gd name="T10" fmla="*/ 0 w 6"/>
                  <a:gd name="T1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0" y="3"/>
                    </a:moveTo>
                    <a:cubicBezTo>
                      <a:pt x="3" y="4"/>
                      <a:pt x="2" y="0"/>
                      <a:pt x="6" y="1"/>
                    </a:cubicBezTo>
                    <a:cubicBezTo>
                      <a:pt x="5" y="2"/>
                      <a:pt x="6" y="2"/>
                      <a:pt x="6" y="2"/>
                    </a:cubicBezTo>
                    <a:cubicBezTo>
                      <a:pt x="6" y="2"/>
                      <a:pt x="6" y="3"/>
                      <a:pt x="6" y="4"/>
                    </a:cubicBezTo>
                    <a:cubicBezTo>
                      <a:pt x="4" y="4"/>
                      <a:pt x="2" y="4"/>
                      <a:pt x="0" y="4"/>
                    </a:cubicBezTo>
                    <a:cubicBezTo>
                      <a:pt x="0" y="3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09" name="Freeform 42"/>
              <p:cNvSpPr>
                <a:spLocks/>
              </p:cNvSpPr>
              <p:nvPr/>
            </p:nvSpPr>
            <p:spPr bwMode="auto">
              <a:xfrm>
                <a:off x="1754" y="745"/>
                <a:ext cx="16" cy="10"/>
              </a:xfrm>
              <a:custGeom>
                <a:avLst/>
                <a:gdLst>
                  <a:gd name="T0" fmla="*/ 2 w 7"/>
                  <a:gd name="T1" fmla="*/ 4 h 4"/>
                  <a:gd name="T2" fmla="*/ 5 w 7"/>
                  <a:gd name="T3" fmla="*/ 2 h 4"/>
                  <a:gd name="T4" fmla="*/ 5 w 7"/>
                  <a:gd name="T5" fmla="*/ 0 h 4"/>
                  <a:gd name="T6" fmla="*/ 7 w 7"/>
                  <a:gd name="T7" fmla="*/ 3 h 4"/>
                  <a:gd name="T8" fmla="*/ 2 w 7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2" y="4"/>
                    </a:moveTo>
                    <a:cubicBezTo>
                      <a:pt x="0" y="1"/>
                      <a:pt x="2" y="1"/>
                      <a:pt x="5" y="2"/>
                    </a:cubicBezTo>
                    <a:cubicBezTo>
                      <a:pt x="4" y="1"/>
                      <a:pt x="4" y="0"/>
                      <a:pt x="5" y="0"/>
                    </a:cubicBezTo>
                    <a:cubicBezTo>
                      <a:pt x="5" y="1"/>
                      <a:pt x="7" y="1"/>
                      <a:pt x="7" y="3"/>
                    </a:cubicBezTo>
                    <a:cubicBezTo>
                      <a:pt x="4" y="2"/>
                      <a:pt x="3" y="3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10" name="Freeform 43"/>
              <p:cNvSpPr>
                <a:spLocks/>
              </p:cNvSpPr>
              <p:nvPr/>
            </p:nvSpPr>
            <p:spPr bwMode="auto">
              <a:xfrm>
                <a:off x="1896" y="738"/>
                <a:ext cx="9" cy="14"/>
              </a:xfrm>
              <a:custGeom>
                <a:avLst/>
                <a:gdLst>
                  <a:gd name="T0" fmla="*/ 0 w 4"/>
                  <a:gd name="T1" fmla="*/ 1 h 6"/>
                  <a:gd name="T2" fmla="*/ 2 w 4"/>
                  <a:gd name="T3" fmla="*/ 0 h 6"/>
                  <a:gd name="T4" fmla="*/ 4 w 4"/>
                  <a:gd name="T5" fmla="*/ 6 h 6"/>
                  <a:gd name="T6" fmla="*/ 0 w 4"/>
                  <a:gd name="T7" fmla="*/ 6 h 6"/>
                  <a:gd name="T8" fmla="*/ 0 w 4"/>
                  <a:gd name="T9" fmla="*/ 5 h 6"/>
                  <a:gd name="T10" fmla="*/ 2 w 4"/>
                  <a:gd name="T11" fmla="*/ 4 h 6"/>
                  <a:gd name="T12" fmla="*/ 0 w 4"/>
                  <a:gd name="T13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1"/>
                    </a:moveTo>
                    <a:cubicBezTo>
                      <a:pt x="1" y="1"/>
                      <a:pt x="1" y="0"/>
                      <a:pt x="2" y="0"/>
                    </a:cubicBezTo>
                    <a:cubicBezTo>
                      <a:pt x="4" y="2"/>
                      <a:pt x="3" y="2"/>
                      <a:pt x="4" y="6"/>
                    </a:cubicBezTo>
                    <a:cubicBezTo>
                      <a:pt x="3" y="6"/>
                      <a:pt x="2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2" y="4"/>
                      <a:pt x="2" y="4"/>
                    </a:cubicBezTo>
                    <a:cubicBezTo>
                      <a:pt x="2" y="2"/>
                      <a:pt x="1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11" name="Freeform 44"/>
              <p:cNvSpPr>
                <a:spLocks/>
              </p:cNvSpPr>
              <p:nvPr/>
            </p:nvSpPr>
            <p:spPr bwMode="auto">
              <a:xfrm>
                <a:off x="1716" y="736"/>
                <a:ext cx="64" cy="11"/>
              </a:xfrm>
              <a:custGeom>
                <a:avLst/>
                <a:gdLst>
                  <a:gd name="T0" fmla="*/ 21 w 27"/>
                  <a:gd name="T1" fmla="*/ 3 h 5"/>
                  <a:gd name="T2" fmla="*/ 0 w 27"/>
                  <a:gd name="T3" fmla="*/ 5 h 5"/>
                  <a:gd name="T4" fmla="*/ 26 w 27"/>
                  <a:gd name="T5" fmla="*/ 0 h 5"/>
                  <a:gd name="T6" fmla="*/ 27 w 27"/>
                  <a:gd name="T7" fmla="*/ 1 h 5"/>
                  <a:gd name="T8" fmla="*/ 21 w 27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">
                    <a:moveTo>
                      <a:pt x="21" y="3"/>
                    </a:moveTo>
                    <a:cubicBezTo>
                      <a:pt x="13" y="2"/>
                      <a:pt x="8" y="5"/>
                      <a:pt x="0" y="5"/>
                    </a:cubicBezTo>
                    <a:cubicBezTo>
                      <a:pt x="6" y="1"/>
                      <a:pt x="18" y="2"/>
                      <a:pt x="26" y="0"/>
                    </a:cubicBezTo>
                    <a:cubicBezTo>
                      <a:pt x="26" y="0"/>
                      <a:pt x="27" y="0"/>
                      <a:pt x="27" y="1"/>
                    </a:cubicBezTo>
                    <a:cubicBezTo>
                      <a:pt x="23" y="0"/>
                      <a:pt x="24" y="4"/>
                      <a:pt x="2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12" name="Freeform 45"/>
              <p:cNvSpPr>
                <a:spLocks/>
              </p:cNvSpPr>
              <p:nvPr/>
            </p:nvSpPr>
            <p:spPr bwMode="auto">
              <a:xfrm>
                <a:off x="1737" y="743"/>
                <a:ext cx="24" cy="9"/>
              </a:xfrm>
              <a:custGeom>
                <a:avLst/>
                <a:gdLst>
                  <a:gd name="T0" fmla="*/ 0 w 10"/>
                  <a:gd name="T1" fmla="*/ 4 h 4"/>
                  <a:gd name="T2" fmla="*/ 8 w 10"/>
                  <a:gd name="T3" fmla="*/ 2 h 4"/>
                  <a:gd name="T4" fmla="*/ 0 w 10"/>
                  <a:gd name="T5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4">
                    <a:moveTo>
                      <a:pt x="0" y="4"/>
                    </a:moveTo>
                    <a:cubicBezTo>
                      <a:pt x="1" y="2"/>
                      <a:pt x="10" y="0"/>
                      <a:pt x="8" y="2"/>
                    </a:cubicBezTo>
                    <a:cubicBezTo>
                      <a:pt x="5" y="2"/>
                      <a:pt x="4" y="4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13" name="Freeform 46"/>
              <p:cNvSpPr>
                <a:spLocks/>
              </p:cNvSpPr>
              <p:nvPr/>
            </p:nvSpPr>
            <p:spPr bwMode="auto">
              <a:xfrm>
                <a:off x="3876" y="740"/>
                <a:ext cx="71" cy="26"/>
              </a:xfrm>
              <a:custGeom>
                <a:avLst/>
                <a:gdLst>
                  <a:gd name="T0" fmla="*/ 12 w 30"/>
                  <a:gd name="T1" fmla="*/ 4 h 11"/>
                  <a:gd name="T2" fmla="*/ 30 w 30"/>
                  <a:gd name="T3" fmla="*/ 5 h 11"/>
                  <a:gd name="T4" fmla="*/ 17 w 30"/>
                  <a:gd name="T5" fmla="*/ 7 h 11"/>
                  <a:gd name="T6" fmla="*/ 0 w 30"/>
                  <a:gd name="T7" fmla="*/ 2 h 11"/>
                  <a:gd name="T8" fmla="*/ 12 w 30"/>
                  <a:gd name="T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11">
                    <a:moveTo>
                      <a:pt x="12" y="4"/>
                    </a:moveTo>
                    <a:cubicBezTo>
                      <a:pt x="13" y="0"/>
                      <a:pt x="27" y="2"/>
                      <a:pt x="30" y="5"/>
                    </a:cubicBezTo>
                    <a:cubicBezTo>
                      <a:pt x="29" y="11"/>
                      <a:pt x="22" y="5"/>
                      <a:pt x="17" y="7"/>
                    </a:cubicBezTo>
                    <a:cubicBezTo>
                      <a:pt x="12" y="10"/>
                      <a:pt x="0" y="8"/>
                      <a:pt x="0" y="2"/>
                    </a:cubicBezTo>
                    <a:cubicBezTo>
                      <a:pt x="4" y="0"/>
                      <a:pt x="7" y="3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14" name="Freeform 47"/>
              <p:cNvSpPr>
                <a:spLocks noEditPoints="1"/>
              </p:cNvSpPr>
              <p:nvPr/>
            </p:nvSpPr>
            <p:spPr bwMode="auto">
              <a:xfrm>
                <a:off x="1046" y="759"/>
                <a:ext cx="1223" cy="1786"/>
              </a:xfrm>
              <a:custGeom>
                <a:avLst/>
                <a:gdLst>
                  <a:gd name="T0" fmla="*/ 347 w 517"/>
                  <a:gd name="T1" fmla="*/ 18 h 753"/>
                  <a:gd name="T2" fmla="*/ 369 w 517"/>
                  <a:gd name="T3" fmla="*/ 27 h 753"/>
                  <a:gd name="T4" fmla="*/ 405 w 517"/>
                  <a:gd name="T5" fmla="*/ 4 h 753"/>
                  <a:gd name="T6" fmla="*/ 444 w 517"/>
                  <a:gd name="T7" fmla="*/ 15 h 753"/>
                  <a:gd name="T8" fmla="*/ 467 w 517"/>
                  <a:gd name="T9" fmla="*/ 39 h 753"/>
                  <a:gd name="T10" fmla="*/ 441 w 517"/>
                  <a:gd name="T11" fmla="*/ 48 h 753"/>
                  <a:gd name="T12" fmla="*/ 413 w 517"/>
                  <a:gd name="T13" fmla="*/ 58 h 753"/>
                  <a:gd name="T14" fmla="*/ 417 w 517"/>
                  <a:gd name="T15" fmla="*/ 27 h 753"/>
                  <a:gd name="T16" fmla="*/ 377 w 517"/>
                  <a:gd name="T17" fmla="*/ 41 h 753"/>
                  <a:gd name="T18" fmla="*/ 336 w 517"/>
                  <a:gd name="T19" fmla="*/ 57 h 753"/>
                  <a:gd name="T20" fmla="*/ 336 w 517"/>
                  <a:gd name="T21" fmla="*/ 113 h 753"/>
                  <a:gd name="T22" fmla="*/ 378 w 517"/>
                  <a:gd name="T23" fmla="*/ 71 h 753"/>
                  <a:gd name="T24" fmla="*/ 436 w 517"/>
                  <a:gd name="T25" fmla="*/ 98 h 753"/>
                  <a:gd name="T26" fmla="*/ 444 w 517"/>
                  <a:gd name="T27" fmla="*/ 124 h 753"/>
                  <a:gd name="T28" fmla="*/ 392 w 517"/>
                  <a:gd name="T29" fmla="*/ 143 h 753"/>
                  <a:gd name="T30" fmla="*/ 358 w 517"/>
                  <a:gd name="T31" fmla="*/ 176 h 753"/>
                  <a:gd name="T32" fmla="*/ 325 w 517"/>
                  <a:gd name="T33" fmla="*/ 198 h 753"/>
                  <a:gd name="T34" fmla="*/ 273 w 517"/>
                  <a:gd name="T35" fmla="*/ 251 h 753"/>
                  <a:gd name="T36" fmla="*/ 203 w 517"/>
                  <a:gd name="T37" fmla="*/ 321 h 753"/>
                  <a:gd name="T38" fmla="*/ 261 w 517"/>
                  <a:gd name="T39" fmla="*/ 339 h 753"/>
                  <a:gd name="T40" fmla="*/ 336 w 517"/>
                  <a:gd name="T41" fmla="*/ 367 h 753"/>
                  <a:gd name="T42" fmla="*/ 372 w 517"/>
                  <a:gd name="T43" fmla="*/ 379 h 753"/>
                  <a:gd name="T44" fmla="*/ 430 w 517"/>
                  <a:gd name="T45" fmla="*/ 429 h 753"/>
                  <a:gd name="T46" fmla="*/ 459 w 517"/>
                  <a:gd name="T47" fmla="*/ 442 h 753"/>
                  <a:gd name="T48" fmla="*/ 500 w 517"/>
                  <a:gd name="T49" fmla="*/ 496 h 753"/>
                  <a:gd name="T50" fmla="*/ 448 w 517"/>
                  <a:gd name="T51" fmla="*/ 581 h 753"/>
                  <a:gd name="T52" fmla="*/ 414 w 517"/>
                  <a:gd name="T53" fmla="*/ 641 h 753"/>
                  <a:gd name="T54" fmla="*/ 394 w 517"/>
                  <a:gd name="T55" fmla="*/ 687 h 753"/>
                  <a:gd name="T56" fmla="*/ 386 w 517"/>
                  <a:gd name="T57" fmla="*/ 731 h 753"/>
                  <a:gd name="T58" fmla="*/ 374 w 517"/>
                  <a:gd name="T59" fmla="*/ 743 h 753"/>
                  <a:gd name="T60" fmla="*/ 358 w 517"/>
                  <a:gd name="T61" fmla="*/ 728 h 753"/>
                  <a:gd name="T62" fmla="*/ 348 w 517"/>
                  <a:gd name="T63" fmla="*/ 708 h 753"/>
                  <a:gd name="T64" fmla="*/ 344 w 517"/>
                  <a:gd name="T65" fmla="*/ 679 h 753"/>
                  <a:gd name="T66" fmla="*/ 268 w 517"/>
                  <a:gd name="T67" fmla="*/ 467 h 753"/>
                  <a:gd name="T68" fmla="*/ 274 w 517"/>
                  <a:gd name="T69" fmla="*/ 384 h 753"/>
                  <a:gd name="T70" fmla="*/ 148 w 517"/>
                  <a:gd name="T71" fmla="*/ 311 h 753"/>
                  <a:gd name="T72" fmla="*/ 121 w 517"/>
                  <a:gd name="T73" fmla="*/ 256 h 753"/>
                  <a:gd name="T74" fmla="*/ 115 w 517"/>
                  <a:gd name="T75" fmla="*/ 263 h 753"/>
                  <a:gd name="T76" fmla="*/ 126 w 517"/>
                  <a:gd name="T77" fmla="*/ 127 h 753"/>
                  <a:gd name="T78" fmla="*/ 126 w 517"/>
                  <a:gd name="T79" fmla="*/ 102 h 753"/>
                  <a:gd name="T80" fmla="*/ 117 w 517"/>
                  <a:gd name="T81" fmla="*/ 75 h 753"/>
                  <a:gd name="T82" fmla="*/ 0 w 517"/>
                  <a:gd name="T83" fmla="*/ 99 h 753"/>
                  <a:gd name="T84" fmla="*/ 21 w 517"/>
                  <a:gd name="T85" fmla="*/ 71 h 753"/>
                  <a:gd name="T86" fmla="*/ 59 w 517"/>
                  <a:gd name="T87" fmla="*/ 43 h 753"/>
                  <a:gd name="T88" fmla="*/ 187 w 517"/>
                  <a:gd name="T89" fmla="*/ 29 h 753"/>
                  <a:gd name="T90" fmla="*/ 237 w 517"/>
                  <a:gd name="T91" fmla="*/ 25 h 753"/>
                  <a:gd name="T92" fmla="*/ 294 w 517"/>
                  <a:gd name="T93" fmla="*/ 29 h 753"/>
                  <a:gd name="T94" fmla="*/ 316 w 517"/>
                  <a:gd name="T95" fmla="*/ 372 h 753"/>
                  <a:gd name="T96" fmla="*/ 249 w 517"/>
                  <a:gd name="T97" fmla="*/ 363 h 753"/>
                  <a:gd name="T98" fmla="*/ 135 w 517"/>
                  <a:gd name="T99" fmla="*/ 135 h 753"/>
                  <a:gd name="T100" fmla="*/ 121 w 517"/>
                  <a:gd name="T101" fmla="*/ 93 h 753"/>
                  <a:gd name="T102" fmla="*/ 214 w 517"/>
                  <a:gd name="T103" fmla="*/ 48 h 753"/>
                  <a:gd name="T104" fmla="*/ 231 w 517"/>
                  <a:gd name="T105" fmla="*/ 63 h 753"/>
                  <a:gd name="T106" fmla="*/ 263 w 517"/>
                  <a:gd name="T107" fmla="*/ 110 h 753"/>
                  <a:gd name="T108" fmla="*/ 307 w 517"/>
                  <a:gd name="T109" fmla="*/ 144 h 753"/>
                  <a:gd name="T110" fmla="*/ 301 w 517"/>
                  <a:gd name="T111" fmla="*/ 157 h 753"/>
                  <a:gd name="T112" fmla="*/ 322 w 517"/>
                  <a:gd name="T113" fmla="*/ 163 h 753"/>
                  <a:gd name="T114" fmla="*/ 321 w 517"/>
                  <a:gd name="T115" fmla="*/ 174 h 753"/>
                  <a:gd name="T116" fmla="*/ 122 w 517"/>
                  <a:gd name="T117" fmla="*/ 96 h 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17" h="753">
                    <a:moveTo>
                      <a:pt x="335" y="31"/>
                    </a:moveTo>
                    <a:cubicBezTo>
                      <a:pt x="338" y="34"/>
                      <a:pt x="333" y="33"/>
                      <a:pt x="333" y="36"/>
                    </a:cubicBezTo>
                    <a:cubicBezTo>
                      <a:pt x="341" y="36"/>
                      <a:pt x="342" y="30"/>
                      <a:pt x="349" y="29"/>
                    </a:cubicBezTo>
                    <a:cubicBezTo>
                      <a:pt x="349" y="27"/>
                      <a:pt x="347" y="31"/>
                      <a:pt x="345" y="29"/>
                    </a:cubicBezTo>
                    <a:cubicBezTo>
                      <a:pt x="347" y="28"/>
                      <a:pt x="348" y="27"/>
                      <a:pt x="351" y="26"/>
                    </a:cubicBezTo>
                    <a:cubicBezTo>
                      <a:pt x="349" y="25"/>
                      <a:pt x="347" y="24"/>
                      <a:pt x="344" y="24"/>
                    </a:cubicBezTo>
                    <a:cubicBezTo>
                      <a:pt x="345" y="21"/>
                      <a:pt x="350" y="22"/>
                      <a:pt x="347" y="18"/>
                    </a:cubicBezTo>
                    <a:cubicBezTo>
                      <a:pt x="356" y="17"/>
                      <a:pt x="360" y="11"/>
                      <a:pt x="364" y="4"/>
                    </a:cubicBezTo>
                    <a:cubicBezTo>
                      <a:pt x="371" y="4"/>
                      <a:pt x="377" y="3"/>
                      <a:pt x="385" y="3"/>
                    </a:cubicBezTo>
                    <a:cubicBezTo>
                      <a:pt x="381" y="12"/>
                      <a:pt x="357" y="5"/>
                      <a:pt x="363" y="22"/>
                    </a:cubicBezTo>
                    <a:cubicBezTo>
                      <a:pt x="362" y="24"/>
                      <a:pt x="358" y="22"/>
                      <a:pt x="358" y="24"/>
                    </a:cubicBezTo>
                    <a:cubicBezTo>
                      <a:pt x="357" y="27"/>
                      <a:pt x="361" y="25"/>
                      <a:pt x="362" y="25"/>
                    </a:cubicBezTo>
                    <a:cubicBezTo>
                      <a:pt x="361" y="27"/>
                      <a:pt x="361" y="30"/>
                      <a:pt x="359" y="31"/>
                    </a:cubicBezTo>
                    <a:cubicBezTo>
                      <a:pt x="363" y="31"/>
                      <a:pt x="364" y="26"/>
                      <a:pt x="369" y="27"/>
                    </a:cubicBezTo>
                    <a:cubicBezTo>
                      <a:pt x="370" y="32"/>
                      <a:pt x="367" y="34"/>
                      <a:pt x="366" y="37"/>
                    </a:cubicBezTo>
                    <a:cubicBezTo>
                      <a:pt x="372" y="32"/>
                      <a:pt x="382" y="31"/>
                      <a:pt x="384" y="23"/>
                    </a:cubicBezTo>
                    <a:cubicBezTo>
                      <a:pt x="383" y="21"/>
                      <a:pt x="379" y="22"/>
                      <a:pt x="376" y="22"/>
                    </a:cubicBezTo>
                    <a:cubicBezTo>
                      <a:pt x="376" y="20"/>
                      <a:pt x="376" y="19"/>
                      <a:pt x="375" y="19"/>
                    </a:cubicBezTo>
                    <a:cubicBezTo>
                      <a:pt x="376" y="16"/>
                      <a:pt x="380" y="19"/>
                      <a:pt x="382" y="19"/>
                    </a:cubicBezTo>
                    <a:cubicBezTo>
                      <a:pt x="381" y="16"/>
                      <a:pt x="377" y="17"/>
                      <a:pt x="375" y="16"/>
                    </a:cubicBezTo>
                    <a:cubicBezTo>
                      <a:pt x="381" y="13"/>
                      <a:pt x="393" y="0"/>
                      <a:pt x="405" y="4"/>
                    </a:cubicBezTo>
                    <a:cubicBezTo>
                      <a:pt x="405" y="4"/>
                      <a:pt x="403" y="6"/>
                      <a:pt x="404" y="6"/>
                    </a:cubicBezTo>
                    <a:cubicBezTo>
                      <a:pt x="408" y="6"/>
                      <a:pt x="412" y="2"/>
                      <a:pt x="416" y="5"/>
                    </a:cubicBezTo>
                    <a:cubicBezTo>
                      <a:pt x="417" y="9"/>
                      <a:pt x="414" y="10"/>
                      <a:pt x="413" y="12"/>
                    </a:cubicBezTo>
                    <a:cubicBezTo>
                      <a:pt x="418" y="13"/>
                      <a:pt x="425" y="9"/>
                      <a:pt x="434" y="10"/>
                    </a:cubicBezTo>
                    <a:cubicBezTo>
                      <a:pt x="435" y="12"/>
                      <a:pt x="432" y="11"/>
                      <a:pt x="432" y="13"/>
                    </a:cubicBezTo>
                    <a:cubicBezTo>
                      <a:pt x="433" y="15"/>
                      <a:pt x="437" y="11"/>
                      <a:pt x="437" y="16"/>
                    </a:cubicBezTo>
                    <a:cubicBezTo>
                      <a:pt x="440" y="16"/>
                      <a:pt x="441" y="14"/>
                      <a:pt x="444" y="15"/>
                    </a:cubicBezTo>
                    <a:cubicBezTo>
                      <a:pt x="444" y="17"/>
                      <a:pt x="448" y="19"/>
                      <a:pt x="446" y="20"/>
                    </a:cubicBezTo>
                    <a:cubicBezTo>
                      <a:pt x="446" y="21"/>
                      <a:pt x="449" y="19"/>
                      <a:pt x="452" y="20"/>
                    </a:cubicBezTo>
                    <a:cubicBezTo>
                      <a:pt x="448" y="22"/>
                      <a:pt x="451" y="22"/>
                      <a:pt x="454" y="22"/>
                    </a:cubicBezTo>
                    <a:cubicBezTo>
                      <a:pt x="455" y="25"/>
                      <a:pt x="451" y="24"/>
                      <a:pt x="448" y="24"/>
                    </a:cubicBezTo>
                    <a:cubicBezTo>
                      <a:pt x="449" y="26"/>
                      <a:pt x="451" y="26"/>
                      <a:pt x="454" y="26"/>
                    </a:cubicBezTo>
                    <a:cubicBezTo>
                      <a:pt x="455" y="28"/>
                      <a:pt x="447" y="27"/>
                      <a:pt x="447" y="29"/>
                    </a:cubicBezTo>
                    <a:cubicBezTo>
                      <a:pt x="454" y="31"/>
                      <a:pt x="459" y="39"/>
                      <a:pt x="467" y="39"/>
                    </a:cubicBezTo>
                    <a:cubicBezTo>
                      <a:pt x="463" y="44"/>
                      <a:pt x="457" y="43"/>
                      <a:pt x="454" y="49"/>
                    </a:cubicBezTo>
                    <a:cubicBezTo>
                      <a:pt x="451" y="50"/>
                      <a:pt x="451" y="48"/>
                      <a:pt x="449" y="48"/>
                    </a:cubicBezTo>
                    <a:cubicBezTo>
                      <a:pt x="448" y="45"/>
                      <a:pt x="446" y="39"/>
                      <a:pt x="442" y="42"/>
                    </a:cubicBezTo>
                    <a:cubicBezTo>
                      <a:pt x="442" y="41"/>
                      <a:pt x="442" y="41"/>
                      <a:pt x="442" y="41"/>
                    </a:cubicBezTo>
                    <a:cubicBezTo>
                      <a:pt x="439" y="40"/>
                      <a:pt x="440" y="43"/>
                      <a:pt x="441" y="44"/>
                    </a:cubicBezTo>
                    <a:cubicBezTo>
                      <a:pt x="440" y="44"/>
                      <a:pt x="438" y="44"/>
                      <a:pt x="437" y="44"/>
                    </a:cubicBezTo>
                    <a:cubicBezTo>
                      <a:pt x="438" y="46"/>
                      <a:pt x="439" y="47"/>
                      <a:pt x="441" y="48"/>
                    </a:cubicBezTo>
                    <a:cubicBezTo>
                      <a:pt x="444" y="50"/>
                      <a:pt x="442" y="51"/>
                      <a:pt x="445" y="51"/>
                    </a:cubicBezTo>
                    <a:cubicBezTo>
                      <a:pt x="444" y="53"/>
                      <a:pt x="442" y="53"/>
                      <a:pt x="445" y="54"/>
                    </a:cubicBezTo>
                    <a:cubicBezTo>
                      <a:pt x="444" y="57"/>
                      <a:pt x="439" y="60"/>
                      <a:pt x="441" y="62"/>
                    </a:cubicBezTo>
                    <a:cubicBezTo>
                      <a:pt x="438" y="63"/>
                      <a:pt x="434" y="56"/>
                      <a:pt x="428" y="56"/>
                    </a:cubicBezTo>
                    <a:cubicBezTo>
                      <a:pt x="429" y="59"/>
                      <a:pt x="434" y="60"/>
                      <a:pt x="433" y="66"/>
                    </a:cubicBezTo>
                    <a:cubicBezTo>
                      <a:pt x="426" y="66"/>
                      <a:pt x="422" y="59"/>
                      <a:pt x="415" y="62"/>
                    </a:cubicBezTo>
                    <a:cubicBezTo>
                      <a:pt x="415" y="59"/>
                      <a:pt x="418" y="58"/>
                      <a:pt x="413" y="58"/>
                    </a:cubicBezTo>
                    <a:cubicBezTo>
                      <a:pt x="413" y="57"/>
                      <a:pt x="415" y="57"/>
                      <a:pt x="415" y="56"/>
                    </a:cubicBezTo>
                    <a:cubicBezTo>
                      <a:pt x="411" y="48"/>
                      <a:pt x="403" y="54"/>
                      <a:pt x="393" y="51"/>
                    </a:cubicBezTo>
                    <a:cubicBezTo>
                      <a:pt x="397" y="45"/>
                      <a:pt x="404" y="47"/>
                      <a:pt x="413" y="47"/>
                    </a:cubicBezTo>
                    <a:cubicBezTo>
                      <a:pt x="416" y="46"/>
                      <a:pt x="412" y="44"/>
                      <a:pt x="413" y="42"/>
                    </a:cubicBezTo>
                    <a:cubicBezTo>
                      <a:pt x="419" y="40"/>
                      <a:pt x="424" y="38"/>
                      <a:pt x="427" y="33"/>
                    </a:cubicBezTo>
                    <a:cubicBezTo>
                      <a:pt x="427" y="31"/>
                      <a:pt x="422" y="34"/>
                      <a:pt x="424" y="30"/>
                    </a:cubicBezTo>
                    <a:cubicBezTo>
                      <a:pt x="422" y="29"/>
                      <a:pt x="421" y="27"/>
                      <a:pt x="417" y="27"/>
                    </a:cubicBezTo>
                    <a:cubicBezTo>
                      <a:pt x="416" y="27"/>
                      <a:pt x="414" y="27"/>
                      <a:pt x="413" y="27"/>
                    </a:cubicBezTo>
                    <a:cubicBezTo>
                      <a:pt x="413" y="26"/>
                      <a:pt x="414" y="26"/>
                      <a:pt x="415" y="25"/>
                    </a:cubicBezTo>
                    <a:cubicBezTo>
                      <a:pt x="415" y="23"/>
                      <a:pt x="413" y="22"/>
                      <a:pt x="412" y="21"/>
                    </a:cubicBezTo>
                    <a:cubicBezTo>
                      <a:pt x="408" y="27"/>
                      <a:pt x="402" y="21"/>
                      <a:pt x="392" y="23"/>
                    </a:cubicBezTo>
                    <a:cubicBezTo>
                      <a:pt x="396" y="24"/>
                      <a:pt x="394" y="26"/>
                      <a:pt x="398" y="26"/>
                    </a:cubicBezTo>
                    <a:cubicBezTo>
                      <a:pt x="398" y="30"/>
                      <a:pt x="395" y="31"/>
                      <a:pt x="391" y="30"/>
                    </a:cubicBezTo>
                    <a:cubicBezTo>
                      <a:pt x="391" y="35"/>
                      <a:pt x="385" y="45"/>
                      <a:pt x="377" y="41"/>
                    </a:cubicBezTo>
                    <a:cubicBezTo>
                      <a:pt x="374" y="44"/>
                      <a:pt x="377" y="44"/>
                      <a:pt x="376" y="46"/>
                    </a:cubicBezTo>
                    <a:cubicBezTo>
                      <a:pt x="373" y="47"/>
                      <a:pt x="373" y="44"/>
                      <a:pt x="373" y="42"/>
                    </a:cubicBezTo>
                    <a:cubicBezTo>
                      <a:pt x="370" y="42"/>
                      <a:pt x="369" y="41"/>
                      <a:pt x="367" y="41"/>
                    </a:cubicBezTo>
                    <a:cubicBezTo>
                      <a:pt x="367" y="44"/>
                      <a:pt x="357" y="47"/>
                      <a:pt x="352" y="45"/>
                    </a:cubicBezTo>
                    <a:cubicBezTo>
                      <a:pt x="352" y="47"/>
                      <a:pt x="356" y="46"/>
                      <a:pt x="358" y="47"/>
                    </a:cubicBezTo>
                    <a:cubicBezTo>
                      <a:pt x="351" y="53"/>
                      <a:pt x="342" y="57"/>
                      <a:pt x="331" y="54"/>
                    </a:cubicBezTo>
                    <a:cubicBezTo>
                      <a:pt x="331" y="57"/>
                      <a:pt x="333" y="58"/>
                      <a:pt x="336" y="57"/>
                    </a:cubicBezTo>
                    <a:cubicBezTo>
                      <a:pt x="335" y="62"/>
                      <a:pt x="329" y="60"/>
                      <a:pt x="326" y="62"/>
                    </a:cubicBezTo>
                    <a:cubicBezTo>
                      <a:pt x="316" y="66"/>
                      <a:pt x="308" y="73"/>
                      <a:pt x="302" y="80"/>
                    </a:cubicBezTo>
                    <a:cubicBezTo>
                      <a:pt x="302" y="85"/>
                      <a:pt x="305" y="82"/>
                      <a:pt x="308" y="82"/>
                    </a:cubicBezTo>
                    <a:cubicBezTo>
                      <a:pt x="307" y="86"/>
                      <a:pt x="305" y="89"/>
                      <a:pt x="304" y="92"/>
                    </a:cubicBezTo>
                    <a:cubicBezTo>
                      <a:pt x="315" y="89"/>
                      <a:pt x="324" y="96"/>
                      <a:pt x="328" y="103"/>
                    </a:cubicBezTo>
                    <a:cubicBezTo>
                      <a:pt x="333" y="104"/>
                      <a:pt x="336" y="102"/>
                      <a:pt x="341" y="102"/>
                    </a:cubicBezTo>
                    <a:cubicBezTo>
                      <a:pt x="339" y="105"/>
                      <a:pt x="339" y="110"/>
                      <a:pt x="336" y="113"/>
                    </a:cubicBezTo>
                    <a:cubicBezTo>
                      <a:pt x="336" y="115"/>
                      <a:pt x="342" y="112"/>
                      <a:pt x="341" y="115"/>
                    </a:cubicBezTo>
                    <a:cubicBezTo>
                      <a:pt x="341" y="119"/>
                      <a:pt x="336" y="116"/>
                      <a:pt x="335" y="115"/>
                    </a:cubicBezTo>
                    <a:cubicBezTo>
                      <a:pt x="334" y="119"/>
                      <a:pt x="336" y="122"/>
                      <a:pt x="338" y="125"/>
                    </a:cubicBezTo>
                    <a:cubicBezTo>
                      <a:pt x="346" y="124"/>
                      <a:pt x="351" y="117"/>
                      <a:pt x="351" y="105"/>
                    </a:cubicBezTo>
                    <a:cubicBezTo>
                      <a:pt x="360" y="101"/>
                      <a:pt x="370" y="97"/>
                      <a:pt x="375" y="89"/>
                    </a:cubicBezTo>
                    <a:cubicBezTo>
                      <a:pt x="375" y="84"/>
                      <a:pt x="370" y="86"/>
                      <a:pt x="370" y="82"/>
                    </a:cubicBezTo>
                    <a:cubicBezTo>
                      <a:pt x="374" y="81"/>
                      <a:pt x="382" y="75"/>
                      <a:pt x="378" y="71"/>
                    </a:cubicBezTo>
                    <a:cubicBezTo>
                      <a:pt x="381" y="69"/>
                      <a:pt x="385" y="67"/>
                      <a:pt x="385" y="62"/>
                    </a:cubicBezTo>
                    <a:cubicBezTo>
                      <a:pt x="393" y="61"/>
                      <a:pt x="397" y="65"/>
                      <a:pt x="406" y="64"/>
                    </a:cubicBezTo>
                    <a:cubicBezTo>
                      <a:pt x="408" y="66"/>
                      <a:pt x="407" y="71"/>
                      <a:pt x="413" y="70"/>
                    </a:cubicBezTo>
                    <a:cubicBezTo>
                      <a:pt x="409" y="75"/>
                      <a:pt x="414" y="80"/>
                      <a:pt x="406" y="82"/>
                    </a:cubicBezTo>
                    <a:cubicBezTo>
                      <a:pt x="418" y="89"/>
                      <a:pt x="426" y="79"/>
                      <a:pt x="435" y="73"/>
                    </a:cubicBezTo>
                    <a:cubicBezTo>
                      <a:pt x="433" y="81"/>
                      <a:pt x="443" y="89"/>
                      <a:pt x="435" y="95"/>
                    </a:cubicBezTo>
                    <a:cubicBezTo>
                      <a:pt x="435" y="96"/>
                      <a:pt x="436" y="97"/>
                      <a:pt x="436" y="98"/>
                    </a:cubicBezTo>
                    <a:cubicBezTo>
                      <a:pt x="438" y="100"/>
                      <a:pt x="440" y="97"/>
                      <a:pt x="439" y="102"/>
                    </a:cubicBezTo>
                    <a:cubicBezTo>
                      <a:pt x="444" y="102"/>
                      <a:pt x="446" y="105"/>
                      <a:pt x="450" y="105"/>
                    </a:cubicBezTo>
                    <a:cubicBezTo>
                      <a:pt x="445" y="110"/>
                      <a:pt x="440" y="108"/>
                      <a:pt x="434" y="112"/>
                    </a:cubicBezTo>
                    <a:cubicBezTo>
                      <a:pt x="438" y="114"/>
                      <a:pt x="444" y="109"/>
                      <a:pt x="448" y="108"/>
                    </a:cubicBezTo>
                    <a:cubicBezTo>
                      <a:pt x="448" y="110"/>
                      <a:pt x="447" y="110"/>
                      <a:pt x="447" y="112"/>
                    </a:cubicBezTo>
                    <a:cubicBezTo>
                      <a:pt x="449" y="111"/>
                      <a:pt x="450" y="110"/>
                      <a:pt x="454" y="111"/>
                    </a:cubicBezTo>
                    <a:cubicBezTo>
                      <a:pt x="453" y="115"/>
                      <a:pt x="451" y="123"/>
                      <a:pt x="444" y="124"/>
                    </a:cubicBezTo>
                    <a:cubicBezTo>
                      <a:pt x="442" y="125"/>
                      <a:pt x="442" y="123"/>
                      <a:pt x="440" y="123"/>
                    </a:cubicBezTo>
                    <a:cubicBezTo>
                      <a:pt x="431" y="127"/>
                      <a:pt x="427" y="135"/>
                      <a:pt x="419" y="132"/>
                    </a:cubicBezTo>
                    <a:cubicBezTo>
                      <a:pt x="414" y="130"/>
                      <a:pt x="406" y="132"/>
                      <a:pt x="400" y="131"/>
                    </a:cubicBezTo>
                    <a:cubicBezTo>
                      <a:pt x="389" y="132"/>
                      <a:pt x="385" y="144"/>
                      <a:pt x="373" y="141"/>
                    </a:cubicBezTo>
                    <a:cubicBezTo>
                      <a:pt x="371" y="144"/>
                      <a:pt x="377" y="141"/>
                      <a:pt x="376" y="144"/>
                    </a:cubicBezTo>
                    <a:cubicBezTo>
                      <a:pt x="385" y="141"/>
                      <a:pt x="392" y="134"/>
                      <a:pt x="406" y="138"/>
                    </a:cubicBezTo>
                    <a:cubicBezTo>
                      <a:pt x="405" y="143"/>
                      <a:pt x="397" y="142"/>
                      <a:pt x="392" y="143"/>
                    </a:cubicBezTo>
                    <a:cubicBezTo>
                      <a:pt x="393" y="146"/>
                      <a:pt x="397" y="144"/>
                      <a:pt x="400" y="144"/>
                    </a:cubicBezTo>
                    <a:cubicBezTo>
                      <a:pt x="391" y="153"/>
                      <a:pt x="405" y="158"/>
                      <a:pt x="412" y="158"/>
                    </a:cubicBezTo>
                    <a:cubicBezTo>
                      <a:pt x="410" y="165"/>
                      <a:pt x="401" y="162"/>
                      <a:pt x="397" y="164"/>
                    </a:cubicBezTo>
                    <a:cubicBezTo>
                      <a:pt x="392" y="166"/>
                      <a:pt x="391" y="170"/>
                      <a:pt x="386" y="170"/>
                    </a:cubicBezTo>
                    <a:cubicBezTo>
                      <a:pt x="386" y="168"/>
                      <a:pt x="385" y="168"/>
                      <a:pt x="385" y="165"/>
                    </a:cubicBezTo>
                    <a:cubicBezTo>
                      <a:pt x="389" y="163"/>
                      <a:pt x="392" y="161"/>
                      <a:pt x="395" y="160"/>
                    </a:cubicBezTo>
                    <a:cubicBezTo>
                      <a:pt x="382" y="161"/>
                      <a:pt x="366" y="167"/>
                      <a:pt x="358" y="176"/>
                    </a:cubicBezTo>
                    <a:cubicBezTo>
                      <a:pt x="358" y="179"/>
                      <a:pt x="362" y="180"/>
                      <a:pt x="359" y="182"/>
                    </a:cubicBezTo>
                    <a:cubicBezTo>
                      <a:pt x="356" y="181"/>
                      <a:pt x="355" y="182"/>
                      <a:pt x="348" y="183"/>
                    </a:cubicBezTo>
                    <a:cubicBezTo>
                      <a:pt x="349" y="184"/>
                      <a:pt x="350" y="184"/>
                      <a:pt x="350" y="186"/>
                    </a:cubicBezTo>
                    <a:cubicBezTo>
                      <a:pt x="340" y="186"/>
                      <a:pt x="337" y="192"/>
                      <a:pt x="333" y="197"/>
                    </a:cubicBezTo>
                    <a:cubicBezTo>
                      <a:pt x="330" y="197"/>
                      <a:pt x="332" y="194"/>
                      <a:pt x="332" y="192"/>
                    </a:cubicBezTo>
                    <a:cubicBezTo>
                      <a:pt x="331" y="199"/>
                      <a:pt x="329" y="204"/>
                      <a:pt x="325" y="207"/>
                    </a:cubicBezTo>
                    <a:cubicBezTo>
                      <a:pt x="324" y="206"/>
                      <a:pt x="327" y="202"/>
                      <a:pt x="325" y="198"/>
                    </a:cubicBezTo>
                    <a:cubicBezTo>
                      <a:pt x="323" y="204"/>
                      <a:pt x="322" y="208"/>
                      <a:pt x="323" y="215"/>
                    </a:cubicBezTo>
                    <a:cubicBezTo>
                      <a:pt x="321" y="212"/>
                      <a:pt x="319" y="215"/>
                      <a:pt x="322" y="215"/>
                    </a:cubicBezTo>
                    <a:cubicBezTo>
                      <a:pt x="319" y="218"/>
                      <a:pt x="314" y="224"/>
                      <a:pt x="310" y="226"/>
                    </a:cubicBezTo>
                    <a:cubicBezTo>
                      <a:pt x="302" y="230"/>
                      <a:pt x="288" y="236"/>
                      <a:pt x="286" y="244"/>
                    </a:cubicBezTo>
                    <a:cubicBezTo>
                      <a:pt x="283" y="254"/>
                      <a:pt x="291" y="270"/>
                      <a:pt x="284" y="280"/>
                    </a:cubicBezTo>
                    <a:cubicBezTo>
                      <a:pt x="282" y="280"/>
                      <a:pt x="280" y="280"/>
                      <a:pt x="279" y="280"/>
                    </a:cubicBezTo>
                    <a:cubicBezTo>
                      <a:pt x="277" y="272"/>
                      <a:pt x="274" y="263"/>
                      <a:pt x="273" y="251"/>
                    </a:cubicBezTo>
                    <a:cubicBezTo>
                      <a:pt x="261" y="252"/>
                      <a:pt x="241" y="242"/>
                      <a:pt x="243" y="257"/>
                    </a:cubicBezTo>
                    <a:cubicBezTo>
                      <a:pt x="241" y="253"/>
                      <a:pt x="230" y="256"/>
                      <a:pt x="231" y="252"/>
                    </a:cubicBezTo>
                    <a:cubicBezTo>
                      <a:pt x="218" y="249"/>
                      <a:pt x="207" y="259"/>
                      <a:pt x="197" y="266"/>
                    </a:cubicBezTo>
                    <a:cubicBezTo>
                      <a:pt x="200" y="273"/>
                      <a:pt x="196" y="280"/>
                      <a:pt x="194" y="286"/>
                    </a:cubicBezTo>
                    <a:cubicBezTo>
                      <a:pt x="193" y="286"/>
                      <a:pt x="194" y="284"/>
                      <a:pt x="193" y="284"/>
                    </a:cubicBezTo>
                    <a:cubicBezTo>
                      <a:pt x="189" y="295"/>
                      <a:pt x="192" y="307"/>
                      <a:pt x="197" y="318"/>
                    </a:cubicBezTo>
                    <a:cubicBezTo>
                      <a:pt x="200" y="318"/>
                      <a:pt x="203" y="318"/>
                      <a:pt x="203" y="321"/>
                    </a:cubicBezTo>
                    <a:cubicBezTo>
                      <a:pt x="208" y="320"/>
                      <a:pt x="213" y="319"/>
                      <a:pt x="219" y="319"/>
                    </a:cubicBezTo>
                    <a:cubicBezTo>
                      <a:pt x="222" y="315"/>
                      <a:pt x="227" y="313"/>
                      <a:pt x="227" y="305"/>
                    </a:cubicBezTo>
                    <a:cubicBezTo>
                      <a:pt x="232" y="303"/>
                      <a:pt x="241" y="298"/>
                      <a:pt x="246" y="303"/>
                    </a:cubicBezTo>
                    <a:cubicBezTo>
                      <a:pt x="245" y="310"/>
                      <a:pt x="240" y="313"/>
                      <a:pt x="238" y="321"/>
                    </a:cubicBezTo>
                    <a:cubicBezTo>
                      <a:pt x="239" y="316"/>
                      <a:pt x="235" y="319"/>
                      <a:pt x="237" y="323"/>
                    </a:cubicBezTo>
                    <a:cubicBezTo>
                      <a:pt x="235" y="327"/>
                      <a:pt x="235" y="332"/>
                      <a:pt x="232" y="335"/>
                    </a:cubicBezTo>
                    <a:cubicBezTo>
                      <a:pt x="240" y="337"/>
                      <a:pt x="255" y="331"/>
                      <a:pt x="261" y="339"/>
                    </a:cubicBezTo>
                    <a:cubicBezTo>
                      <a:pt x="256" y="353"/>
                      <a:pt x="252" y="369"/>
                      <a:pt x="263" y="377"/>
                    </a:cubicBezTo>
                    <a:cubicBezTo>
                      <a:pt x="276" y="374"/>
                      <a:pt x="285" y="371"/>
                      <a:pt x="291" y="382"/>
                    </a:cubicBezTo>
                    <a:cubicBezTo>
                      <a:pt x="291" y="375"/>
                      <a:pt x="300" y="371"/>
                      <a:pt x="301" y="363"/>
                    </a:cubicBezTo>
                    <a:cubicBezTo>
                      <a:pt x="306" y="366"/>
                      <a:pt x="315" y="359"/>
                      <a:pt x="321" y="356"/>
                    </a:cubicBezTo>
                    <a:cubicBezTo>
                      <a:pt x="322" y="360"/>
                      <a:pt x="318" y="361"/>
                      <a:pt x="318" y="364"/>
                    </a:cubicBezTo>
                    <a:cubicBezTo>
                      <a:pt x="321" y="365"/>
                      <a:pt x="328" y="362"/>
                      <a:pt x="328" y="358"/>
                    </a:cubicBezTo>
                    <a:cubicBezTo>
                      <a:pt x="329" y="362"/>
                      <a:pt x="337" y="360"/>
                      <a:pt x="336" y="367"/>
                    </a:cubicBezTo>
                    <a:cubicBezTo>
                      <a:pt x="351" y="369"/>
                      <a:pt x="356" y="367"/>
                      <a:pt x="368" y="366"/>
                    </a:cubicBezTo>
                    <a:cubicBezTo>
                      <a:pt x="368" y="367"/>
                      <a:pt x="366" y="367"/>
                      <a:pt x="365" y="367"/>
                    </a:cubicBezTo>
                    <a:cubicBezTo>
                      <a:pt x="365" y="369"/>
                      <a:pt x="368" y="368"/>
                      <a:pt x="367" y="371"/>
                    </a:cubicBezTo>
                    <a:cubicBezTo>
                      <a:pt x="370" y="368"/>
                      <a:pt x="372" y="370"/>
                      <a:pt x="373" y="365"/>
                    </a:cubicBezTo>
                    <a:cubicBezTo>
                      <a:pt x="377" y="365"/>
                      <a:pt x="374" y="372"/>
                      <a:pt x="370" y="370"/>
                    </a:cubicBezTo>
                    <a:cubicBezTo>
                      <a:pt x="371" y="372"/>
                      <a:pt x="373" y="372"/>
                      <a:pt x="375" y="373"/>
                    </a:cubicBezTo>
                    <a:cubicBezTo>
                      <a:pt x="376" y="377"/>
                      <a:pt x="372" y="376"/>
                      <a:pt x="372" y="379"/>
                    </a:cubicBezTo>
                    <a:cubicBezTo>
                      <a:pt x="378" y="379"/>
                      <a:pt x="387" y="380"/>
                      <a:pt x="387" y="388"/>
                    </a:cubicBezTo>
                    <a:cubicBezTo>
                      <a:pt x="395" y="401"/>
                      <a:pt x="415" y="388"/>
                      <a:pt x="422" y="406"/>
                    </a:cubicBezTo>
                    <a:cubicBezTo>
                      <a:pt x="423" y="405"/>
                      <a:pt x="423" y="405"/>
                      <a:pt x="425" y="405"/>
                    </a:cubicBezTo>
                    <a:cubicBezTo>
                      <a:pt x="425" y="413"/>
                      <a:pt x="431" y="419"/>
                      <a:pt x="430" y="426"/>
                    </a:cubicBezTo>
                    <a:cubicBezTo>
                      <a:pt x="427" y="428"/>
                      <a:pt x="424" y="430"/>
                      <a:pt x="423" y="433"/>
                    </a:cubicBezTo>
                    <a:cubicBezTo>
                      <a:pt x="424" y="436"/>
                      <a:pt x="426" y="433"/>
                      <a:pt x="428" y="433"/>
                    </a:cubicBezTo>
                    <a:cubicBezTo>
                      <a:pt x="423" y="430"/>
                      <a:pt x="429" y="431"/>
                      <a:pt x="430" y="429"/>
                    </a:cubicBezTo>
                    <a:cubicBezTo>
                      <a:pt x="434" y="430"/>
                      <a:pt x="436" y="431"/>
                      <a:pt x="439" y="432"/>
                    </a:cubicBezTo>
                    <a:cubicBezTo>
                      <a:pt x="440" y="435"/>
                      <a:pt x="438" y="435"/>
                      <a:pt x="438" y="437"/>
                    </a:cubicBezTo>
                    <a:cubicBezTo>
                      <a:pt x="437" y="438"/>
                      <a:pt x="436" y="440"/>
                      <a:pt x="433" y="439"/>
                    </a:cubicBezTo>
                    <a:cubicBezTo>
                      <a:pt x="433" y="441"/>
                      <a:pt x="435" y="441"/>
                      <a:pt x="434" y="444"/>
                    </a:cubicBezTo>
                    <a:cubicBezTo>
                      <a:pt x="436" y="442"/>
                      <a:pt x="437" y="439"/>
                      <a:pt x="439" y="438"/>
                    </a:cubicBezTo>
                    <a:cubicBezTo>
                      <a:pt x="443" y="428"/>
                      <a:pt x="454" y="440"/>
                      <a:pt x="459" y="440"/>
                    </a:cubicBezTo>
                    <a:cubicBezTo>
                      <a:pt x="459" y="441"/>
                      <a:pt x="459" y="441"/>
                      <a:pt x="459" y="442"/>
                    </a:cubicBezTo>
                    <a:cubicBezTo>
                      <a:pt x="462" y="443"/>
                      <a:pt x="458" y="450"/>
                      <a:pt x="460" y="448"/>
                    </a:cubicBezTo>
                    <a:cubicBezTo>
                      <a:pt x="461" y="447"/>
                      <a:pt x="461" y="445"/>
                      <a:pt x="462" y="445"/>
                    </a:cubicBezTo>
                    <a:cubicBezTo>
                      <a:pt x="462" y="446"/>
                      <a:pt x="465" y="446"/>
                      <a:pt x="465" y="445"/>
                    </a:cubicBezTo>
                    <a:cubicBezTo>
                      <a:pt x="465" y="444"/>
                      <a:pt x="465" y="444"/>
                      <a:pt x="466" y="444"/>
                    </a:cubicBezTo>
                    <a:cubicBezTo>
                      <a:pt x="471" y="449"/>
                      <a:pt x="478" y="445"/>
                      <a:pt x="483" y="447"/>
                    </a:cubicBezTo>
                    <a:cubicBezTo>
                      <a:pt x="492" y="449"/>
                      <a:pt x="495" y="462"/>
                      <a:pt x="507" y="461"/>
                    </a:cubicBezTo>
                    <a:cubicBezTo>
                      <a:pt x="517" y="471"/>
                      <a:pt x="510" y="492"/>
                      <a:pt x="500" y="496"/>
                    </a:cubicBezTo>
                    <a:cubicBezTo>
                      <a:pt x="500" y="501"/>
                      <a:pt x="496" y="503"/>
                      <a:pt x="496" y="507"/>
                    </a:cubicBezTo>
                    <a:cubicBezTo>
                      <a:pt x="494" y="508"/>
                      <a:pt x="493" y="507"/>
                      <a:pt x="493" y="505"/>
                    </a:cubicBezTo>
                    <a:cubicBezTo>
                      <a:pt x="488" y="520"/>
                      <a:pt x="496" y="546"/>
                      <a:pt x="484" y="555"/>
                    </a:cubicBezTo>
                    <a:cubicBezTo>
                      <a:pt x="484" y="558"/>
                      <a:pt x="484" y="560"/>
                      <a:pt x="484" y="562"/>
                    </a:cubicBezTo>
                    <a:cubicBezTo>
                      <a:pt x="482" y="563"/>
                      <a:pt x="479" y="564"/>
                      <a:pt x="479" y="568"/>
                    </a:cubicBezTo>
                    <a:cubicBezTo>
                      <a:pt x="471" y="567"/>
                      <a:pt x="466" y="569"/>
                      <a:pt x="463" y="573"/>
                    </a:cubicBezTo>
                    <a:cubicBezTo>
                      <a:pt x="457" y="570"/>
                      <a:pt x="452" y="582"/>
                      <a:pt x="448" y="581"/>
                    </a:cubicBezTo>
                    <a:cubicBezTo>
                      <a:pt x="451" y="598"/>
                      <a:pt x="445" y="605"/>
                      <a:pt x="440" y="617"/>
                    </a:cubicBezTo>
                    <a:cubicBezTo>
                      <a:pt x="438" y="616"/>
                      <a:pt x="441" y="613"/>
                      <a:pt x="441" y="611"/>
                    </a:cubicBezTo>
                    <a:cubicBezTo>
                      <a:pt x="437" y="612"/>
                      <a:pt x="436" y="616"/>
                      <a:pt x="434" y="620"/>
                    </a:cubicBezTo>
                    <a:cubicBezTo>
                      <a:pt x="435" y="621"/>
                      <a:pt x="436" y="619"/>
                      <a:pt x="437" y="620"/>
                    </a:cubicBezTo>
                    <a:cubicBezTo>
                      <a:pt x="434" y="627"/>
                      <a:pt x="430" y="634"/>
                      <a:pt x="426" y="640"/>
                    </a:cubicBezTo>
                    <a:cubicBezTo>
                      <a:pt x="418" y="640"/>
                      <a:pt x="413" y="636"/>
                      <a:pt x="406" y="635"/>
                    </a:cubicBezTo>
                    <a:cubicBezTo>
                      <a:pt x="407" y="639"/>
                      <a:pt x="412" y="639"/>
                      <a:pt x="414" y="641"/>
                    </a:cubicBezTo>
                    <a:cubicBezTo>
                      <a:pt x="412" y="647"/>
                      <a:pt x="417" y="647"/>
                      <a:pt x="419" y="650"/>
                    </a:cubicBezTo>
                    <a:cubicBezTo>
                      <a:pt x="417" y="661"/>
                      <a:pt x="408" y="664"/>
                      <a:pt x="394" y="663"/>
                    </a:cubicBezTo>
                    <a:cubicBezTo>
                      <a:pt x="396" y="666"/>
                      <a:pt x="398" y="669"/>
                      <a:pt x="397" y="675"/>
                    </a:cubicBezTo>
                    <a:cubicBezTo>
                      <a:pt x="392" y="675"/>
                      <a:pt x="387" y="676"/>
                      <a:pt x="384" y="674"/>
                    </a:cubicBezTo>
                    <a:cubicBezTo>
                      <a:pt x="384" y="679"/>
                      <a:pt x="387" y="681"/>
                      <a:pt x="388" y="683"/>
                    </a:cubicBezTo>
                    <a:cubicBezTo>
                      <a:pt x="391" y="684"/>
                      <a:pt x="389" y="680"/>
                      <a:pt x="392" y="681"/>
                    </a:cubicBezTo>
                    <a:cubicBezTo>
                      <a:pt x="393" y="683"/>
                      <a:pt x="395" y="684"/>
                      <a:pt x="394" y="687"/>
                    </a:cubicBezTo>
                    <a:cubicBezTo>
                      <a:pt x="392" y="687"/>
                      <a:pt x="392" y="685"/>
                      <a:pt x="389" y="686"/>
                    </a:cubicBezTo>
                    <a:cubicBezTo>
                      <a:pt x="392" y="687"/>
                      <a:pt x="391" y="689"/>
                      <a:pt x="388" y="690"/>
                    </a:cubicBezTo>
                    <a:cubicBezTo>
                      <a:pt x="389" y="693"/>
                      <a:pt x="391" y="695"/>
                      <a:pt x="390" y="699"/>
                    </a:cubicBezTo>
                    <a:cubicBezTo>
                      <a:pt x="385" y="698"/>
                      <a:pt x="384" y="702"/>
                      <a:pt x="383" y="705"/>
                    </a:cubicBezTo>
                    <a:cubicBezTo>
                      <a:pt x="384" y="712"/>
                      <a:pt x="397" y="708"/>
                      <a:pt x="395" y="718"/>
                    </a:cubicBezTo>
                    <a:cubicBezTo>
                      <a:pt x="392" y="720"/>
                      <a:pt x="389" y="723"/>
                      <a:pt x="391" y="728"/>
                    </a:cubicBezTo>
                    <a:cubicBezTo>
                      <a:pt x="387" y="727"/>
                      <a:pt x="389" y="731"/>
                      <a:pt x="386" y="731"/>
                    </a:cubicBezTo>
                    <a:cubicBezTo>
                      <a:pt x="388" y="735"/>
                      <a:pt x="390" y="739"/>
                      <a:pt x="395" y="741"/>
                    </a:cubicBezTo>
                    <a:cubicBezTo>
                      <a:pt x="394" y="742"/>
                      <a:pt x="390" y="741"/>
                      <a:pt x="388" y="743"/>
                    </a:cubicBezTo>
                    <a:cubicBezTo>
                      <a:pt x="387" y="743"/>
                      <a:pt x="387" y="744"/>
                      <a:pt x="385" y="743"/>
                    </a:cubicBezTo>
                    <a:cubicBezTo>
                      <a:pt x="384" y="746"/>
                      <a:pt x="388" y="749"/>
                      <a:pt x="385" y="750"/>
                    </a:cubicBezTo>
                    <a:cubicBezTo>
                      <a:pt x="385" y="750"/>
                      <a:pt x="385" y="750"/>
                      <a:pt x="384" y="750"/>
                    </a:cubicBezTo>
                    <a:cubicBezTo>
                      <a:pt x="380" y="750"/>
                      <a:pt x="381" y="753"/>
                      <a:pt x="377" y="751"/>
                    </a:cubicBezTo>
                    <a:cubicBezTo>
                      <a:pt x="376" y="748"/>
                      <a:pt x="372" y="745"/>
                      <a:pt x="374" y="743"/>
                    </a:cubicBezTo>
                    <a:cubicBezTo>
                      <a:pt x="373" y="743"/>
                      <a:pt x="372" y="744"/>
                      <a:pt x="370" y="743"/>
                    </a:cubicBezTo>
                    <a:cubicBezTo>
                      <a:pt x="372" y="738"/>
                      <a:pt x="367" y="737"/>
                      <a:pt x="364" y="734"/>
                    </a:cubicBezTo>
                    <a:cubicBezTo>
                      <a:pt x="362" y="734"/>
                      <a:pt x="365" y="738"/>
                      <a:pt x="361" y="737"/>
                    </a:cubicBezTo>
                    <a:cubicBezTo>
                      <a:pt x="364" y="735"/>
                      <a:pt x="358" y="732"/>
                      <a:pt x="362" y="731"/>
                    </a:cubicBezTo>
                    <a:cubicBezTo>
                      <a:pt x="362" y="730"/>
                      <a:pt x="360" y="730"/>
                      <a:pt x="360" y="728"/>
                    </a:cubicBezTo>
                    <a:cubicBezTo>
                      <a:pt x="359" y="729"/>
                      <a:pt x="359" y="730"/>
                      <a:pt x="358" y="732"/>
                    </a:cubicBezTo>
                    <a:cubicBezTo>
                      <a:pt x="356" y="732"/>
                      <a:pt x="358" y="729"/>
                      <a:pt x="358" y="728"/>
                    </a:cubicBezTo>
                    <a:cubicBezTo>
                      <a:pt x="358" y="726"/>
                      <a:pt x="356" y="729"/>
                      <a:pt x="355" y="726"/>
                    </a:cubicBezTo>
                    <a:cubicBezTo>
                      <a:pt x="358" y="725"/>
                      <a:pt x="354" y="723"/>
                      <a:pt x="355" y="720"/>
                    </a:cubicBezTo>
                    <a:cubicBezTo>
                      <a:pt x="353" y="721"/>
                      <a:pt x="352" y="720"/>
                      <a:pt x="351" y="719"/>
                    </a:cubicBezTo>
                    <a:cubicBezTo>
                      <a:pt x="351" y="719"/>
                      <a:pt x="351" y="718"/>
                      <a:pt x="351" y="718"/>
                    </a:cubicBezTo>
                    <a:cubicBezTo>
                      <a:pt x="353" y="716"/>
                      <a:pt x="352" y="718"/>
                      <a:pt x="355" y="718"/>
                    </a:cubicBezTo>
                    <a:cubicBezTo>
                      <a:pt x="354" y="713"/>
                      <a:pt x="356" y="710"/>
                      <a:pt x="350" y="709"/>
                    </a:cubicBezTo>
                    <a:cubicBezTo>
                      <a:pt x="350" y="708"/>
                      <a:pt x="349" y="708"/>
                      <a:pt x="348" y="708"/>
                    </a:cubicBezTo>
                    <a:cubicBezTo>
                      <a:pt x="348" y="707"/>
                      <a:pt x="350" y="706"/>
                      <a:pt x="350" y="705"/>
                    </a:cubicBezTo>
                    <a:cubicBezTo>
                      <a:pt x="354" y="704"/>
                      <a:pt x="352" y="708"/>
                      <a:pt x="355" y="708"/>
                    </a:cubicBezTo>
                    <a:cubicBezTo>
                      <a:pt x="353" y="703"/>
                      <a:pt x="356" y="701"/>
                      <a:pt x="353" y="698"/>
                    </a:cubicBezTo>
                    <a:cubicBezTo>
                      <a:pt x="353" y="698"/>
                      <a:pt x="352" y="697"/>
                      <a:pt x="352" y="697"/>
                    </a:cubicBezTo>
                    <a:cubicBezTo>
                      <a:pt x="352" y="693"/>
                      <a:pt x="351" y="682"/>
                      <a:pt x="347" y="679"/>
                    </a:cubicBezTo>
                    <a:cubicBezTo>
                      <a:pt x="344" y="683"/>
                      <a:pt x="346" y="684"/>
                      <a:pt x="348" y="690"/>
                    </a:cubicBezTo>
                    <a:cubicBezTo>
                      <a:pt x="344" y="689"/>
                      <a:pt x="340" y="682"/>
                      <a:pt x="344" y="679"/>
                    </a:cubicBezTo>
                    <a:cubicBezTo>
                      <a:pt x="340" y="677"/>
                      <a:pt x="340" y="670"/>
                      <a:pt x="341" y="666"/>
                    </a:cubicBezTo>
                    <a:cubicBezTo>
                      <a:pt x="341" y="662"/>
                      <a:pt x="338" y="663"/>
                      <a:pt x="337" y="660"/>
                    </a:cubicBezTo>
                    <a:cubicBezTo>
                      <a:pt x="340" y="627"/>
                      <a:pt x="331" y="599"/>
                      <a:pt x="334" y="563"/>
                    </a:cubicBezTo>
                    <a:cubicBezTo>
                      <a:pt x="335" y="561"/>
                      <a:pt x="335" y="553"/>
                      <a:pt x="334" y="551"/>
                    </a:cubicBezTo>
                    <a:cubicBezTo>
                      <a:pt x="331" y="529"/>
                      <a:pt x="306" y="530"/>
                      <a:pt x="296" y="516"/>
                    </a:cubicBezTo>
                    <a:cubicBezTo>
                      <a:pt x="296" y="514"/>
                      <a:pt x="296" y="513"/>
                      <a:pt x="296" y="511"/>
                    </a:cubicBezTo>
                    <a:cubicBezTo>
                      <a:pt x="286" y="497"/>
                      <a:pt x="282" y="477"/>
                      <a:pt x="268" y="467"/>
                    </a:cubicBezTo>
                    <a:cubicBezTo>
                      <a:pt x="269" y="462"/>
                      <a:pt x="267" y="461"/>
                      <a:pt x="265" y="458"/>
                    </a:cubicBezTo>
                    <a:cubicBezTo>
                      <a:pt x="266" y="453"/>
                      <a:pt x="271" y="452"/>
                      <a:pt x="273" y="448"/>
                    </a:cubicBezTo>
                    <a:cubicBezTo>
                      <a:pt x="272" y="448"/>
                      <a:pt x="270" y="445"/>
                      <a:pt x="267" y="444"/>
                    </a:cubicBezTo>
                    <a:cubicBezTo>
                      <a:pt x="267" y="430"/>
                      <a:pt x="277" y="427"/>
                      <a:pt x="280" y="415"/>
                    </a:cubicBezTo>
                    <a:cubicBezTo>
                      <a:pt x="293" y="412"/>
                      <a:pt x="286" y="382"/>
                      <a:pt x="278" y="377"/>
                    </a:cubicBezTo>
                    <a:cubicBezTo>
                      <a:pt x="275" y="377"/>
                      <a:pt x="275" y="380"/>
                      <a:pt x="272" y="381"/>
                    </a:cubicBezTo>
                    <a:cubicBezTo>
                      <a:pt x="272" y="383"/>
                      <a:pt x="272" y="384"/>
                      <a:pt x="274" y="384"/>
                    </a:cubicBezTo>
                    <a:cubicBezTo>
                      <a:pt x="274" y="386"/>
                      <a:pt x="271" y="385"/>
                      <a:pt x="271" y="387"/>
                    </a:cubicBezTo>
                    <a:cubicBezTo>
                      <a:pt x="263" y="380"/>
                      <a:pt x="253" y="382"/>
                      <a:pt x="249" y="370"/>
                    </a:cubicBezTo>
                    <a:cubicBezTo>
                      <a:pt x="248" y="372"/>
                      <a:pt x="247" y="372"/>
                      <a:pt x="244" y="371"/>
                    </a:cubicBezTo>
                    <a:cubicBezTo>
                      <a:pt x="247" y="359"/>
                      <a:pt x="235" y="358"/>
                      <a:pt x="237" y="351"/>
                    </a:cubicBezTo>
                    <a:cubicBezTo>
                      <a:pt x="221" y="352"/>
                      <a:pt x="211" y="340"/>
                      <a:pt x="201" y="333"/>
                    </a:cubicBezTo>
                    <a:cubicBezTo>
                      <a:pt x="198" y="334"/>
                      <a:pt x="195" y="335"/>
                      <a:pt x="192" y="336"/>
                    </a:cubicBezTo>
                    <a:cubicBezTo>
                      <a:pt x="175" y="330"/>
                      <a:pt x="158" y="324"/>
                      <a:pt x="148" y="311"/>
                    </a:cubicBezTo>
                    <a:cubicBezTo>
                      <a:pt x="154" y="300"/>
                      <a:pt x="145" y="283"/>
                      <a:pt x="135" y="277"/>
                    </a:cubicBezTo>
                    <a:cubicBezTo>
                      <a:pt x="135" y="275"/>
                      <a:pt x="136" y="274"/>
                      <a:pt x="137" y="272"/>
                    </a:cubicBezTo>
                    <a:cubicBezTo>
                      <a:pt x="132" y="269"/>
                      <a:pt x="130" y="259"/>
                      <a:pt x="125" y="259"/>
                    </a:cubicBezTo>
                    <a:cubicBezTo>
                      <a:pt x="124" y="256"/>
                      <a:pt x="126" y="249"/>
                      <a:pt x="125" y="243"/>
                    </a:cubicBezTo>
                    <a:cubicBezTo>
                      <a:pt x="123" y="242"/>
                      <a:pt x="120" y="241"/>
                      <a:pt x="118" y="239"/>
                    </a:cubicBezTo>
                    <a:cubicBezTo>
                      <a:pt x="115" y="243"/>
                      <a:pt x="119" y="250"/>
                      <a:pt x="118" y="255"/>
                    </a:cubicBezTo>
                    <a:cubicBezTo>
                      <a:pt x="119" y="254"/>
                      <a:pt x="122" y="253"/>
                      <a:pt x="121" y="256"/>
                    </a:cubicBezTo>
                    <a:cubicBezTo>
                      <a:pt x="121" y="256"/>
                      <a:pt x="120" y="255"/>
                      <a:pt x="120" y="255"/>
                    </a:cubicBezTo>
                    <a:cubicBezTo>
                      <a:pt x="118" y="264"/>
                      <a:pt x="128" y="270"/>
                      <a:pt x="126" y="283"/>
                    </a:cubicBezTo>
                    <a:cubicBezTo>
                      <a:pt x="127" y="287"/>
                      <a:pt x="129" y="284"/>
                      <a:pt x="131" y="287"/>
                    </a:cubicBezTo>
                    <a:cubicBezTo>
                      <a:pt x="132" y="290"/>
                      <a:pt x="130" y="292"/>
                      <a:pt x="129" y="293"/>
                    </a:cubicBezTo>
                    <a:cubicBezTo>
                      <a:pt x="127" y="286"/>
                      <a:pt x="115" y="283"/>
                      <a:pt x="121" y="274"/>
                    </a:cubicBezTo>
                    <a:cubicBezTo>
                      <a:pt x="119" y="269"/>
                      <a:pt x="110" y="270"/>
                      <a:pt x="110" y="263"/>
                    </a:cubicBezTo>
                    <a:cubicBezTo>
                      <a:pt x="112" y="264"/>
                      <a:pt x="114" y="263"/>
                      <a:pt x="115" y="263"/>
                    </a:cubicBezTo>
                    <a:cubicBezTo>
                      <a:pt x="114" y="252"/>
                      <a:pt x="106" y="247"/>
                      <a:pt x="109" y="233"/>
                    </a:cubicBezTo>
                    <a:cubicBezTo>
                      <a:pt x="99" y="227"/>
                      <a:pt x="93" y="214"/>
                      <a:pt x="94" y="201"/>
                    </a:cubicBezTo>
                    <a:cubicBezTo>
                      <a:pt x="97" y="200"/>
                      <a:pt x="95" y="194"/>
                      <a:pt x="95" y="191"/>
                    </a:cubicBezTo>
                    <a:cubicBezTo>
                      <a:pt x="101" y="176"/>
                      <a:pt x="108" y="163"/>
                      <a:pt x="120" y="155"/>
                    </a:cubicBezTo>
                    <a:cubicBezTo>
                      <a:pt x="117" y="153"/>
                      <a:pt x="120" y="142"/>
                      <a:pt x="125" y="142"/>
                    </a:cubicBezTo>
                    <a:cubicBezTo>
                      <a:pt x="121" y="139"/>
                      <a:pt x="118" y="135"/>
                      <a:pt x="117" y="129"/>
                    </a:cubicBezTo>
                    <a:cubicBezTo>
                      <a:pt x="119" y="127"/>
                      <a:pt x="124" y="129"/>
                      <a:pt x="126" y="127"/>
                    </a:cubicBezTo>
                    <a:cubicBezTo>
                      <a:pt x="126" y="125"/>
                      <a:pt x="123" y="127"/>
                      <a:pt x="121" y="126"/>
                    </a:cubicBezTo>
                    <a:cubicBezTo>
                      <a:pt x="123" y="124"/>
                      <a:pt x="121" y="119"/>
                      <a:pt x="125" y="119"/>
                    </a:cubicBezTo>
                    <a:cubicBezTo>
                      <a:pt x="125" y="118"/>
                      <a:pt x="123" y="118"/>
                      <a:pt x="121" y="118"/>
                    </a:cubicBezTo>
                    <a:cubicBezTo>
                      <a:pt x="121" y="114"/>
                      <a:pt x="125" y="116"/>
                      <a:pt x="125" y="113"/>
                    </a:cubicBezTo>
                    <a:cubicBezTo>
                      <a:pt x="122" y="111"/>
                      <a:pt x="124" y="113"/>
                      <a:pt x="120" y="114"/>
                    </a:cubicBezTo>
                    <a:cubicBezTo>
                      <a:pt x="120" y="110"/>
                      <a:pt x="121" y="108"/>
                      <a:pt x="125" y="109"/>
                    </a:cubicBezTo>
                    <a:cubicBezTo>
                      <a:pt x="126" y="105"/>
                      <a:pt x="125" y="105"/>
                      <a:pt x="126" y="102"/>
                    </a:cubicBezTo>
                    <a:cubicBezTo>
                      <a:pt x="124" y="103"/>
                      <a:pt x="123" y="106"/>
                      <a:pt x="123" y="101"/>
                    </a:cubicBezTo>
                    <a:cubicBezTo>
                      <a:pt x="121" y="102"/>
                      <a:pt x="122" y="105"/>
                      <a:pt x="118" y="105"/>
                    </a:cubicBezTo>
                    <a:cubicBezTo>
                      <a:pt x="119" y="101"/>
                      <a:pt x="117" y="103"/>
                      <a:pt x="117" y="105"/>
                    </a:cubicBezTo>
                    <a:cubicBezTo>
                      <a:pt x="114" y="103"/>
                      <a:pt x="118" y="101"/>
                      <a:pt x="119" y="99"/>
                    </a:cubicBezTo>
                    <a:cubicBezTo>
                      <a:pt x="116" y="97"/>
                      <a:pt x="119" y="95"/>
                      <a:pt x="120" y="94"/>
                    </a:cubicBezTo>
                    <a:cubicBezTo>
                      <a:pt x="119" y="91"/>
                      <a:pt x="117" y="99"/>
                      <a:pt x="116" y="95"/>
                    </a:cubicBezTo>
                    <a:cubicBezTo>
                      <a:pt x="121" y="89"/>
                      <a:pt x="112" y="80"/>
                      <a:pt x="117" y="75"/>
                    </a:cubicBezTo>
                    <a:cubicBezTo>
                      <a:pt x="109" y="77"/>
                      <a:pt x="100" y="75"/>
                      <a:pt x="93" y="73"/>
                    </a:cubicBezTo>
                    <a:cubicBezTo>
                      <a:pt x="95" y="69"/>
                      <a:pt x="87" y="72"/>
                      <a:pt x="86" y="71"/>
                    </a:cubicBezTo>
                    <a:cubicBezTo>
                      <a:pt x="80" y="77"/>
                      <a:pt x="69" y="77"/>
                      <a:pt x="60" y="80"/>
                    </a:cubicBezTo>
                    <a:cubicBezTo>
                      <a:pt x="63" y="75"/>
                      <a:pt x="72" y="73"/>
                      <a:pt x="79" y="70"/>
                    </a:cubicBezTo>
                    <a:cubicBezTo>
                      <a:pt x="67" y="67"/>
                      <a:pt x="61" y="78"/>
                      <a:pt x="50" y="79"/>
                    </a:cubicBezTo>
                    <a:cubicBezTo>
                      <a:pt x="48" y="80"/>
                      <a:pt x="53" y="81"/>
                      <a:pt x="50" y="83"/>
                    </a:cubicBezTo>
                    <a:cubicBezTo>
                      <a:pt x="32" y="87"/>
                      <a:pt x="20" y="97"/>
                      <a:pt x="0" y="99"/>
                    </a:cubicBezTo>
                    <a:cubicBezTo>
                      <a:pt x="9" y="92"/>
                      <a:pt x="24" y="91"/>
                      <a:pt x="32" y="84"/>
                    </a:cubicBezTo>
                    <a:cubicBezTo>
                      <a:pt x="30" y="82"/>
                      <a:pt x="26" y="81"/>
                      <a:pt x="25" y="84"/>
                    </a:cubicBezTo>
                    <a:cubicBezTo>
                      <a:pt x="24" y="78"/>
                      <a:pt x="17" y="82"/>
                      <a:pt x="16" y="85"/>
                    </a:cubicBezTo>
                    <a:cubicBezTo>
                      <a:pt x="14" y="83"/>
                      <a:pt x="14" y="84"/>
                      <a:pt x="12" y="83"/>
                    </a:cubicBezTo>
                    <a:cubicBezTo>
                      <a:pt x="16" y="81"/>
                      <a:pt x="19" y="78"/>
                      <a:pt x="22" y="74"/>
                    </a:cubicBezTo>
                    <a:cubicBezTo>
                      <a:pt x="17" y="74"/>
                      <a:pt x="16" y="77"/>
                      <a:pt x="12" y="77"/>
                    </a:cubicBezTo>
                    <a:cubicBezTo>
                      <a:pt x="11" y="70"/>
                      <a:pt x="15" y="70"/>
                      <a:pt x="21" y="71"/>
                    </a:cubicBezTo>
                    <a:cubicBezTo>
                      <a:pt x="20" y="69"/>
                      <a:pt x="15" y="71"/>
                      <a:pt x="15" y="69"/>
                    </a:cubicBezTo>
                    <a:cubicBezTo>
                      <a:pt x="24" y="56"/>
                      <a:pt x="46" y="62"/>
                      <a:pt x="56" y="50"/>
                    </a:cubicBezTo>
                    <a:cubicBezTo>
                      <a:pt x="52" y="54"/>
                      <a:pt x="45" y="50"/>
                      <a:pt x="38" y="51"/>
                    </a:cubicBezTo>
                    <a:cubicBezTo>
                      <a:pt x="37" y="48"/>
                      <a:pt x="39" y="47"/>
                      <a:pt x="42" y="47"/>
                    </a:cubicBezTo>
                    <a:cubicBezTo>
                      <a:pt x="42" y="46"/>
                      <a:pt x="38" y="47"/>
                      <a:pt x="38" y="46"/>
                    </a:cubicBezTo>
                    <a:cubicBezTo>
                      <a:pt x="45" y="44"/>
                      <a:pt x="51" y="41"/>
                      <a:pt x="60" y="41"/>
                    </a:cubicBezTo>
                    <a:cubicBezTo>
                      <a:pt x="60" y="42"/>
                      <a:pt x="59" y="42"/>
                      <a:pt x="59" y="43"/>
                    </a:cubicBezTo>
                    <a:cubicBezTo>
                      <a:pt x="62" y="43"/>
                      <a:pt x="64" y="43"/>
                      <a:pt x="67" y="43"/>
                    </a:cubicBezTo>
                    <a:cubicBezTo>
                      <a:pt x="69" y="42"/>
                      <a:pt x="67" y="38"/>
                      <a:pt x="70" y="39"/>
                    </a:cubicBezTo>
                    <a:cubicBezTo>
                      <a:pt x="69" y="38"/>
                      <a:pt x="67" y="38"/>
                      <a:pt x="66" y="38"/>
                    </a:cubicBezTo>
                    <a:cubicBezTo>
                      <a:pt x="66" y="36"/>
                      <a:pt x="68" y="32"/>
                      <a:pt x="64" y="32"/>
                    </a:cubicBezTo>
                    <a:cubicBezTo>
                      <a:pt x="85" y="26"/>
                      <a:pt x="110" y="14"/>
                      <a:pt x="136" y="19"/>
                    </a:cubicBezTo>
                    <a:cubicBezTo>
                      <a:pt x="151" y="21"/>
                      <a:pt x="167" y="22"/>
                      <a:pt x="180" y="24"/>
                    </a:cubicBezTo>
                    <a:cubicBezTo>
                      <a:pt x="177" y="28"/>
                      <a:pt x="184" y="28"/>
                      <a:pt x="187" y="29"/>
                    </a:cubicBezTo>
                    <a:cubicBezTo>
                      <a:pt x="195" y="22"/>
                      <a:pt x="205" y="27"/>
                      <a:pt x="216" y="23"/>
                    </a:cubicBezTo>
                    <a:cubicBezTo>
                      <a:pt x="213" y="25"/>
                      <a:pt x="224" y="21"/>
                      <a:pt x="229" y="21"/>
                    </a:cubicBezTo>
                    <a:cubicBezTo>
                      <a:pt x="230" y="23"/>
                      <a:pt x="228" y="23"/>
                      <a:pt x="228" y="25"/>
                    </a:cubicBezTo>
                    <a:cubicBezTo>
                      <a:pt x="231" y="26"/>
                      <a:pt x="232" y="24"/>
                      <a:pt x="234" y="23"/>
                    </a:cubicBezTo>
                    <a:cubicBezTo>
                      <a:pt x="234" y="23"/>
                      <a:pt x="235" y="23"/>
                      <a:pt x="236" y="23"/>
                    </a:cubicBezTo>
                    <a:cubicBezTo>
                      <a:pt x="236" y="25"/>
                      <a:pt x="235" y="25"/>
                      <a:pt x="235" y="26"/>
                    </a:cubicBezTo>
                    <a:cubicBezTo>
                      <a:pt x="236" y="27"/>
                      <a:pt x="236" y="26"/>
                      <a:pt x="237" y="25"/>
                    </a:cubicBezTo>
                    <a:cubicBezTo>
                      <a:pt x="248" y="22"/>
                      <a:pt x="257" y="29"/>
                      <a:pt x="268" y="30"/>
                    </a:cubicBezTo>
                    <a:cubicBezTo>
                      <a:pt x="266" y="32"/>
                      <a:pt x="263" y="32"/>
                      <a:pt x="261" y="33"/>
                    </a:cubicBezTo>
                    <a:cubicBezTo>
                      <a:pt x="266" y="39"/>
                      <a:pt x="280" y="31"/>
                      <a:pt x="286" y="36"/>
                    </a:cubicBezTo>
                    <a:cubicBezTo>
                      <a:pt x="287" y="39"/>
                      <a:pt x="282" y="37"/>
                      <a:pt x="283" y="39"/>
                    </a:cubicBezTo>
                    <a:cubicBezTo>
                      <a:pt x="283" y="42"/>
                      <a:pt x="285" y="38"/>
                      <a:pt x="287" y="39"/>
                    </a:cubicBezTo>
                    <a:cubicBezTo>
                      <a:pt x="287" y="36"/>
                      <a:pt x="289" y="35"/>
                      <a:pt x="288" y="31"/>
                    </a:cubicBezTo>
                    <a:cubicBezTo>
                      <a:pt x="291" y="32"/>
                      <a:pt x="292" y="30"/>
                      <a:pt x="294" y="29"/>
                    </a:cubicBezTo>
                    <a:cubicBezTo>
                      <a:pt x="297" y="28"/>
                      <a:pt x="299" y="28"/>
                      <a:pt x="303" y="28"/>
                    </a:cubicBezTo>
                    <a:cubicBezTo>
                      <a:pt x="303" y="30"/>
                      <a:pt x="302" y="30"/>
                      <a:pt x="302" y="31"/>
                    </a:cubicBezTo>
                    <a:cubicBezTo>
                      <a:pt x="304" y="31"/>
                      <a:pt x="305" y="33"/>
                      <a:pt x="308" y="32"/>
                    </a:cubicBezTo>
                    <a:cubicBezTo>
                      <a:pt x="314" y="35"/>
                      <a:pt x="324" y="32"/>
                      <a:pt x="330" y="31"/>
                    </a:cubicBezTo>
                    <a:cubicBezTo>
                      <a:pt x="332" y="31"/>
                      <a:pt x="334" y="31"/>
                      <a:pt x="335" y="31"/>
                    </a:cubicBezTo>
                    <a:close/>
                    <a:moveTo>
                      <a:pt x="318" y="367"/>
                    </a:moveTo>
                    <a:cubicBezTo>
                      <a:pt x="319" y="370"/>
                      <a:pt x="316" y="369"/>
                      <a:pt x="316" y="372"/>
                    </a:cubicBezTo>
                    <a:cubicBezTo>
                      <a:pt x="317" y="373"/>
                      <a:pt x="318" y="374"/>
                      <a:pt x="318" y="376"/>
                    </a:cubicBezTo>
                    <a:cubicBezTo>
                      <a:pt x="319" y="376"/>
                      <a:pt x="320" y="375"/>
                      <a:pt x="321" y="375"/>
                    </a:cubicBezTo>
                    <a:cubicBezTo>
                      <a:pt x="321" y="371"/>
                      <a:pt x="321" y="368"/>
                      <a:pt x="318" y="367"/>
                    </a:cubicBezTo>
                    <a:close/>
                    <a:moveTo>
                      <a:pt x="244" y="359"/>
                    </a:moveTo>
                    <a:cubicBezTo>
                      <a:pt x="244" y="359"/>
                      <a:pt x="244" y="360"/>
                      <a:pt x="244" y="360"/>
                    </a:cubicBezTo>
                    <a:cubicBezTo>
                      <a:pt x="246" y="362"/>
                      <a:pt x="245" y="360"/>
                      <a:pt x="246" y="363"/>
                    </a:cubicBezTo>
                    <a:cubicBezTo>
                      <a:pt x="247" y="363"/>
                      <a:pt x="248" y="363"/>
                      <a:pt x="249" y="363"/>
                    </a:cubicBezTo>
                    <a:cubicBezTo>
                      <a:pt x="249" y="360"/>
                      <a:pt x="247" y="359"/>
                      <a:pt x="244" y="359"/>
                    </a:cubicBezTo>
                    <a:close/>
                    <a:moveTo>
                      <a:pt x="131" y="134"/>
                    </a:moveTo>
                    <a:cubicBezTo>
                      <a:pt x="132" y="134"/>
                      <a:pt x="133" y="134"/>
                      <a:pt x="133" y="133"/>
                    </a:cubicBezTo>
                    <a:cubicBezTo>
                      <a:pt x="132" y="133"/>
                      <a:pt x="130" y="133"/>
                      <a:pt x="129" y="133"/>
                    </a:cubicBezTo>
                    <a:cubicBezTo>
                      <a:pt x="128" y="137"/>
                      <a:pt x="132" y="141"/>
                      <a:pt x="128" y="143"/>
                    </a:cubicBezTo>
                    <a:cubicBezTo>
                      <a:pt x="130" y="143"/>
                      <a:pt x="131" y="144"/>
                      <a:pt x="132" y="145"/>
                    </a:cubicBezTo>
                    <a:cubicBezTo>
                      <a:pt x="135" y="143"/>
                      <a:pt x="134" y="138"/>
                      <a:pt x="135" y="135"/>
                    </a:cubicBezTo>
                    <a:cubicBezTo>
                      <a:pt x="133" y="135"/>
                      <a:pt x="131" y="135"/>
                      <a:pt x="131" y="134"/>
                    </a:cubicBezTo>
                    <a:close/>
                    <a:moveTo>
                      <a:pt x="128" y="91"/>
                    </a:moveTo>
                    <a:cubicBezTo>
                      <a:pt x="128" y="90"/>
                      <a:pt x="128" y="89"/>
                      <a:pt x="128" y="89"/>
                    </a:cubicBezTo>
                    <a:cubicBezTo>
                      <a:pt x="127" y="89"/>
                      <a:pt x="127" y="88"/>
                      <a:pt x="126" y="88"/>
                    </a:cubicBezTo>
                    <a:cubicBezTo>
                      <a:pt x="127" y="90"/>
                      <a:pt x="124" y="90"/>
                      <a:pt x="123" y="91"/>
                    </a:cubicBezTo>
                    <a:cubicBezTo>
                      <a:pt x="123" y="89"/>
                      <a:pt x="124" y="89"/>
                      <a:pt x="124" y="88"/>
                    </a:cubicBezTo>
                    <a:cubicBezTo>
                      <a:pt x="120" y="88"/>
                      <a:pt x="123" y="91"/>
                      <a:pt x="121" y="93"/>
                    </a:cubicBezTo>
                    <a:cubicBezTo>
                      <a:pt x="124" y="92"/>
                      <a:pt x="125" y="91"/>
                      <a:pt x="128" y="91"/>
                    </a:cubicBezTo>
                    <a:close/>
                    <a:moveTo>
                      <a:pt x="129" y="86"/>
                    </a:moveTo>
                    <a:cubicBezTo>
                      <a:pt x="129" y="85"/>
                      <a:pt x="131" y="85"/>
                      <a:pt x="131" y="84"/>
                    </a:cubicBezTo>
                    <a:cubicBezTo>
                      <a:pt x="126" y="83"/>
                      <a:pt x="133" y="81"/>
                      <a:pt x="130" y="79"/>
                    </a:cubicBezTo>
                    <a:cubicBezTo>
                      <a:pt x="129" y="81"/>
                      <a:pt x="125" y="85"/>
                      <a:pt x="129" y="86"/>
                    </a:cubicBezTo>
                    <a:close/>
                    <a:moveTo>
                      <a:pt x="225" y="41"/>
                    </a:moveTo>
                    <a:cubicBezTo>
                      <a:pt x="227" y="45"/>
                      <a:pt x="217" y="45"/>
                      <a:pt x="214" y="48"/>
                    </a:cubicBezTo>
                    <a:cubicBezTo>
                      <a:pt x="220" y="49"/>
                      <a:pt x="221" y="44"/>
                      <a:pt x="227" y="46"/>
                    </a:cubicBezTo>
                    <a:cubicBezTo>
                      <a:pt x="227" y="47"/>
                      <a:pt x="226" y="47"/>
                      <a:pt x="226" y="47"/>
                    </a:cubicBezTo>
                    <a:cubicBezTo>
                      <a:pt x="231" y="45"/>
                      <a:pt x="242" y="45"/>
                      <a:pt x="241" y="41"/>
                    </a:cubicBezTo>
                    <a:cubicBezTo>
                      <a:pt x="240" y="42"/>
                      <a:pt x="233" y="42"/>
                      <a:pt x="232" y="41"/>
                    </a:cubicBezTo>
                    <a:cubicBezTo>
                      <a:pt x="233" y="40"/>
                      <a:pt x="237" y="41"/>
                      <a:pt x="238" y="39"/>
                    </a:cubicBezTo>
                    <a:cubicBezTo>
                      <a:pt x="235" y="37"/>
                      <a:pt x="230" y="41"/>
                      <a:pt x="225" y="41"/>
                    </a:cubicBezTo>
                    <a:close/>
                    <a:moveTo>
                      <a:pt x="231" y="63"/>
                    </a:moveTo>
                    <a:cubicBezTo>
                      <a:pt x="234" y="69"/>
                      <a:pt x="222" y="67"/>
                      <a:pt x="216" y="68"/>
                    </a:cubicBezTo>
                    <a:cubicBezTo>
                      <a:pt x="224" y="74"/>
                      <a:pt x="241" y="68"/>
                      <a:pt x="246" y="63"/>
                    </a:cubicBezTo>
                    <a:cubicBezTo>
                      <a:pt x="241" y="63"/>
                      <a:pt x="236" y="63"/>
                      <a:pt x="231" y="63"/>
                    </a:cubicBezTo>
                    <a:close/>
                    <a:moveTo>
                      <a:pt x="260" y="114"/>
                    </a:moveTo>
                    <a:cubicBezTo>
                      <a:pt x="264" y="113"/>
                      <a:pt x="257" y="116"/>
                      <a:pt x="260" y="120"/>
                    </a:cubicBezTo>
                    <a:cubicBezTo>
                      <a:pt x="264" y="118"/>
                      <a:pt x="261" y="122"/>
                      <a:pt x="264" y="122"/>
                    </a:cubicBezTo>
                    <a:cubicBezTo>
                      <a:pt x="266" y="120"/>
                      <a:pt x="268" y="110"/>
                      <a:pt x="263" y="110"/>
                    </a:cubicBezTo>
                    <a:cubicBezTo>
                      <a:pt x="262" y="111"/>
                      <a:pt x="260" y="112"/>
                      <a:pt x="260" y="114"/>
                    </a:cubicBezTo>
                    <a:close/>
                    <a:moveTo>
                      <a:pt x="260" y="129"/>
                    </a:moveTo>
                    <a:cubicBezTo>
                      <a:pt x="262" y="129"/>
                      <a:pt x="265" y="125"/>
                      <a:pt x="263" y="123"/>
                    </a:cubicBezTo>
                    <a:cubicBezTo>
                      <a:pt x="262" y="125"/>
                      <a:pt x="261" y="127"/>
                      <a:pt x="260" y="129"/>
                    </a:cubicBezTo>
                    <a:close/>
                    <a:moveTo>
                      <a:pt x="270" y="151"/>
                    </a:moveTo>
                    <a:cubicBezTo>
                      <a:pt x="280" y="150"/>
                      <a:pt x="293" y="150"/>
                      <a:pt x="305" y="152"/>
                    </a:cubicBezTo>
                    <a:cubicBezTo>
                      <a:pt x="304" y="148"/>
                      <a:pt x="306" y="147"/>
                      <a:pt x="307" y="144"/>
                    </a:cubicBezTo>
                    <a:cubicBezTo>
                      <a:pt x="304" y="144"/>
                      <a:pt x="302" y="142"/>
                      <a:pt x="302" y="139"/>
                    </a:cubicBezTo>
                    <a:cubicBezTo>
                      <a:pt x="288" y="140"/>
                      <a:pt x="281" y="145"/>
                      <a:pt x="270" y="151"/>
                    </a:cubicBezTo>
                    <a:close/>
                    <a:moveTo>
                      <a:pt x="312" y="154"/>
                    </a:moveTo>
                    <a:cubicBezTo>
                      <a:pt x="309" y="155"/>
                      <a:pt x="308" y="153"/>
                      <a:pt x="306" y="153"/>
                    </a:cubicBezTo>
                    <a:cubicBezTo>
                      <a:pt x="302" y="156"/>
                      <a:pt x="294" y="157"/>
                      <a:pt x="289" y="157"/>
                    </a:cubicBezTo>
                    <a:cubicBezTo>
                      <a:pt x="286" y="164"/>
                      <a:pt x="278" y="172"/>
                      <a:pt x="278" y="181"/>
                    </a:cubicBezTo>
                    <a:cubicBezTo>
                      <a:pt x="288" y="176"/>
                      <a:pt x="289" y="160"/>
                      <a:pt x="301" y="157"/>
                    </a:cubicBezTo>
                    <a:cubicBezTo>
                      <a:pt x="303" y="157"/>
                      <a:pt x="305" y="158"/>
                      <a:pt x="307" y="160"/>
                    </a:cubicBezTo>
                    <a:cubicBezTo>
                      <a:pt x="307" y="164"/>
                      <a:pt x="300" y="166"/>
                      <a:pt x="302" y="168"/>
                    </a:cubicBezTo>
                    <a:cubicBezTo>
                      <a:pt x="302" y="167"/>
                      <a:pt x="304" y="167"/>
                      <a:pt x="306" y="167"/>
                    </a:cubicBezTo>
                    <a:cubicBezTo>
                      <a:pt x="306" y="168"/>
                      <a:pt x="305" y="172"/>
                      <a:pt x="307" y="172"/>
                    </a:cubicBezTo>
                    <a:cubicBezTo>
                      <a:pt x="310" y="168"/>
                      <a:pt x="313" y="163"/>
                      <a:pt x="316" y="160"/>
                    </a:cubicBezTo>
                    <a:cubicBezTo>
                      <a:pt x="316" y="161"/>
                      <a:pt x="316" y="162"/>
                      <a:pt x="316" y="164"/>
                    </a:cubicBezTo>
                    <a:cubicBezTo>
                      <a:pt x="319" y="164"/>
                      <a:pt x="319" y="162"/>
                      <a:pt x="322" y="163"/>
                    </a:cubicBezTo>
                    <a:cubicBezTo>
                      <a:pt x="321" y="160"/>
                      <a:pt x="321" y="157"/>
                      <a:pt x="318" y="156"/>
                    </a:cubicBezTo>
                    <a:cubicBezTo>
                      <a:pt x="317" y="154"/>
                      <a:pt x="314" y="155"/>
                      <a:pt x="312" y="154"/>
                    </a:cubicBezTo>
                    <a:close/>
                    <a:moveTo>
                      <a:pt x="319" y="172"/>
                    </a:moveTo>
                    <a:cubicBezTo>
                      <a:pt x="325" y="170"/>
                      <a:pt x="335" y="171"/>
                      <a:pt x="338" y="166"/>
                    </a:cubicBezTo>
                    <a:cubicBezTo>
                      <a:pt x="333" y="169"/>
                      <a:pt x="320" y="165"/>
                      <a:pt x="319" y="172"/>
                    </a:cubicBezTo>
                    <a:close/>
                    <a:moveTo>
                      <a:pt x="297" y="181"/>
                    </a:moveTo>
                    <a:cubicBezTo>
                      <a:pt x="306" y="183"/>
                      <a:pt x="315" y="178"/>
                      <a:pt x="321" y="174"/>
                    </a:cubicBezTo>
                    <a:cubicBezTo>
                      <a:pt x="312" y="176"/>
                      <a:pt x="304" y="178"/>
                      <a:pt x="297" y="181"/>
                    </a:cubicBezTo>
                    <a:close/>
                    <a:moveTo>
                      <a:pt x="337" y="528"/>
                    </a:moveTo>
                    <a:cubicBezTo>
                      <a:pt x="337" y="524"/>
                      <a:pt x="333" y="524"/>
                      <a:pt x="331" y="522"/>
                    </a:cubicBezTo>
                    <a:cubicBezTo>
                      <a:pt x="330" y="527"/>
                      <a:pt x="335" y="526"/>
                      <a:pt x="337" y="528"/>
                    </a:cubicBezTo>
                    <a:close/>
                    <a:moveTo>
                      <a:pt x="124" y="100"/>
                    </a:moveTo>
                    <a:cubicBezTo>
                      <a:pt x="124" y="99"/>
                      <a:pt x="126" y="96"/>
                      <a:pt x="124" y="94"/>
                    </a:cubicBezTo>
                    <a:cubicBezTo>
                      <a:pt x="125" y="95"/>
                      <a:pt x="123" y="95"/>
                      <a:pt x="122" y="96"/>
                    </a:cubicBezTo>
                    <a:cubicBezTo>
                      <a:pt x="125" y="96"/>
                      <a:pt x="122" y="101"/>
                      <a:pt x="124" y="100"/>
                    </a:cubicBezTo>
                    <a:close/>
                    <a:moveTo>
                      <a:pt x="438" y="20"/>
                    </a:moveTo>
                    <a:cubicBezTo>
                      <a:pt x="447" y="23"/>
                      <a:pt x="442" y="15"/>
                      <a:pt x="438" y="20"/>
                    </a:cubicBezTo>
                    <a:close/>
                    <a:moveTo>
                      <a:pt x="426" y="39"/>
                    </a:moveTo>
                    <a:cubicBezTo>
                      <a:pt x="425" y="44"/>
                      <a:pt x="432" y="43"/>
                      <a:pt x="433" y="40"/>
                    </a:cubicBezTo>
                    <a:cubicBezTo>
                      <a:pt x="431" y="39"/>
                      <a:pt x="429" y="38"/>
                      <a:pt x="426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15" name="Freeform 48"/>
              <p:cNvSpPr>
                <a:spLocks/>
              </p:cNvSpPr>
              <p:nvPr/>
            </p:nvSpPr>
            <p:spPr bwMode="auto">
              <a:xfrm>
                <a:off x="3684" y="759"/>
                <a:ext cx="15" cy="17"/>
              </a:xfrm>
              <a:custGeom>
                <a:avLst/>
                <a:gdLst>
                  <a:gd name="T0" fmla="*/ 6 w 6"/>
                  <a:gd name="T1" fmla="*/ 4 h 7"/>
                  <a:gd name="T2" fmla="*/ 0 w 6"/>
                  <a:gd name="T3" fmla="*/ 4 h 7"/>
                  <a:gd name="T4" fmla="*/ 2 w 6"/>
                  <a:gd name="T5" fmla="*/ 3 h 7"/>
                  <a:gd name="T6" fmla="*/ 3 w 6"/>
                  <a:gd name="T7" fmla="*/ 0 h 7"/>
                  <a:gd name="T8" fmla="*/ 6 w 6"/>
                  <a:gd name="T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6" y="4"/>
                    </a:moveTo>
                    <a:cubicBezTo>
                      <a:pt x="5" y="7"/>
                      <a:pt x="2" y="4"/>
                      <a:pt x="0" y="4"/>
                    </a:cubicBezTo>
                    <a:cubicBezTo>
                      <a:pt x="0" y="3"/>
                      <a:pt x="1" y="4"/>
                      <a:pt x="2" y="3"/>
                    </a:cubicBezTo>
                    <a:cubicBezTo>
                      <a:pt x="5" y="4"/>
                      <a:pt x="3" y="1"/>
                      <a:pt x="3" y="0"/>
                    </a:cubicBezTo>
                    <a:cubicBezTo>
                      <a:pt x="5" y="1"/>
                      <a:pt x="5" y="3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16" name="Freeform 49"/>
              <p:cNvSpPr>
                <a:spLocks/>
              </p:cNvSpPr>
              <p:nvPr/>
            </p:nvSpPr>
            <p:spPr bwMode="auto">
              <a:xfrm>
                <a:off x="3935" y="764"/>
                <a:ext cx="33" cy="14"/>
              </a:xfrm>
              <a:custGeom>
                <a:avLst/>
                <a:gdLst>
                  <a:gd name="T0" fmla="*/ 2 w 14"/>
                  <a:gd name="T1" fmla="*/ 5 h 6"/>
                  <a:gd name="T2" fmla="*/ 0 w 14"/>
                  <a:gd name="T3" fmla="*/ 5 h 6"/>
                  <a:gd name="T4" fmla="*/ 14 w 14"/>
                  <a:gd name="T5" fmla="*/ 4 h 6"/>
                  <a:gd name="T6" fmla="*/ 2 w 14"/>
                  <a:gd name="T7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6">
                    <a:moveTo>
                      <a:pt x="2" y="5"/>
                    </a:moveTo>
                    <a:cubicBezTo>
                      <a:pt x="1" y="5"/>
                      <a:pt x="1" y="5"/>
                      <a:pt x="0" y="5"/>
                    </a:cubicBezTo>
                    <a:cubicBezTo>
                      <a:pt x="2" y="0"/>
                      <a:pt x="9" y="5"/>
                      <a:pt x="14" y="4"/>
                    </a:cubicBezTo>
                    <a:cubicBezTo>
                      <a:pt x="12" y="6"/>
                      <a:pt x="6" y="5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17" name="Freeform 50"/>
              <p:cNvSpPr>
                <a:spLocks/>
              </p:cNvSpPr>
              <p:nvPr/>
            </p:nvSpPr>
            <p:spPr bwMode="auto">
              <a:xfrm>
                <a:off x="2047" y="1769"/>
                <a:ext cx="19" cy="24"/>
              </a:xfrm>
              <a:custGeom>
                <a:avLst/>
                <a:gdLst>
                  <a:gd name="T0" fmla="*/ 7 w 8"/>
                  <a:gd name="T1" fmla="*/ 0 h 10"/>
                  <a:gd name="T2" fmla="*/ 7 w 8"/>
                  <a:gd name="T3" fmla="*/ 3 h 10"/>
                  <a:gd name="T4" fmla="*/ 5 w 8"/>
                  <a:gd name="T5" fmla="*/ 7 h 10"/>
                  <a:gd name="T6" fmla="*/ 0 w 8"/>
                  <a:gd name="T7" fmla="*/ 7 h 10"/>
                  <a:gd name="T8" fmla="*/ 7 w 8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7" y="0"/>
                    </a:moveTo>
                    <a:cubicBezTo>
                      <a:pt x="7" y="0"/>
                      <a:pt x="8" y="1"/>
                      <a:pt x="7" y="3"/>
                    </a:cubicBezTo>
                    <a:cubicBezTo>
                      <a:pt x="6" y="5"/>
                      <a:pt x="0" y="4"/>
                      <a:pt x="5" y="7"/>
                    </a:cubicBezTo>
                    <a:cubicBezTo>
                      <a:pt x="3" y="7"/>
                      <a:pt x="1" y="10"/>
                      <a:pt x="0" y="7"/>
                    </a:cubicBezTo>
                    <a:cubicBezTo>
                      <a:pt x="1" y="4"/>
                      <a:pt x="4" y="2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18" name="Freeform 51"/>
              <p:cNvSpPr>
                <a:spLocks/>
              </p:cNvSpPr>
              <p:nvPr/>
            </p:nvSpPr>
            <p:spPr bwMode="auto">
              <a:xfrm>
                <a:off x="2251" y="792"/>
                <a:ext cx="26" cy="17"/>
              </a:xfrm>
              <a:custGeom>
                <a:avLst/>
                <a:gdLst>
                  <a:gd name="T0" fmla="*/ 4 w 11"/>
                  <a:gd name="T1" fmla="*/ 0 h 7"/>
                  <a:gd name="T2" fmla="*/ 10 w 11"/>
                  <a:gd name="T3" fmla="*/ 7 h 7"/>
                  <a:gd name="T4" fmla="*/ 8 w 11"/>
                  <a:gd name="T5" fmla="*/ 6 h 7"/>
                  <a:gd name="T6" fmla="*/ 4 w 11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7">
                    <a:moveTo>
                      <a:pt x="4" y="0"/>
                    </a:moveTo>
                    <a:cubicBezTo>
                      <a:pt x="7" y="1"/>
                      <a:pt x="9" y="3"/>
                      <a:pt x="10" y="7"/>
                    </a:cubicBezTo>
                    <a:cubicBezTo>
                      <a:pt x="9" y="6"/>
                      <a:pt x="8" y="7"/>
                      <a:pt x="8" y="6"/>
                    </a:cubicBezTo>
                    <a:cubicBezTo>
                      <a:pt x="11" y="3"/>
                      <a:pt x="0" y="4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19" name="Freeform 52"/>
              <p:cNvSpPr>
                <a:spLocks/>
              </p:cNvSpPr>
              <p:nvPr/>
            </p:nvSpPr>
            <p:spPr bwMode="auto">
              <a:xfrm>
                <a:off x="2083" y="795"/>
                <a:ext cx="21" cy="19"/>
              </a:xfrm>
              <a:custGeom>
                <a:avLst/>
                <a:gdLst>
                  <a:gd name="T0" fmla="*/ 0 w 9"/>
                  <a:gd name="T1" fmla="*/ 5 h 8"/>
                  <a:gd name="T2" fmla="*/ 0 w 9"/>
                  <a:gd name="T3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9" h="8">
                    <a:moveTo>
                      <a:pt x="0" y="5"/>
                    </a:moveTo>
                    <a:cubicBezTo>
                      <a:pt x="4" y="0"/>
                      <a:pt x="9" y="8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20" name="Freeform 53"/>
              <p:cNvSpPr>
                <a:spLocks/>
              </p:cNvSpPr>
              <p:nvPr/>
            </p:nvSpPr>
            <p:spPr bwMode="auto">
              <a:xfrm>
                <a:off x="2923" y="804"/>
                <a:ext cx="14" cy="12"/>
              </a:xfrm>
              <a:custGeom>
                <a:avLst/>
                <a:gdLst>
                  <a:gd name="T0" fmla="*/ 2 w 6"/>
                  <a:gd name="T1" fmla="*/ 3 h 5"/>
                  <a:gd name="T2" fmla="*/ 4 w 6"/>
                  <a:gd name="T3" fmla="*/ 0 h 5"/>
                  <a:gd name="T4" fmla="*/ 3 w 6"/>
                  <a:gd name="T5" fmla="*/ 2 h 5"/>
                  <a:gd name="T6" fmla="*/ 6 w 6"/>
                  <a:gd name="T7" fmla="*/ 2 h 5"/>
                  <a:gd name="T8" fmla="*/ 3 w 6"/>
                  <a:gd name="T9" fmla="*/ 4 h 5"/>
                  <a:gd name="T10" fmla="*/ 2 w 6"/>
                  <a:gd name="T1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5">
                    <a:moveTo>
                      <a:pt x="2" y="3"/>
                    </a:moveTo>
                    <a:cubicBezTo>
                      <a:pt x="0" y="0"/>
                      <a:pt x="4" y="2"/>
                      <a:pt x="4" y="0"/>
                    </a:cubicBezTo>
                    <a:cubicBezTo>
                      <a:pt x="6" y="0"/>
                      <a:pt x="4" y="1"/>
                      <a:pt x="3" y="2"/>
                    </a:cubicBezTo>
                    <a:cubicBezTo>
                      <a:pt x="4" y="5"/>
                      <a:pt x="5" y="3"/>
                      <a:pt x="6" y="2"/>
                    </a:cubicBezTo>
                    <a:cubicBezTo>
                      <a:pt x="6" y="4"/>
                      <a:pt x="5" y="5"/>
                      <a:pt x="3" y="4"/>
                    </a:cubicBezTo>
                    <a:cubicBezTo>
                      <a:pt x="3" y="4"/>
                      <a:pt x="3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21" name="Freeform 54"/>
              <p:cNvSpPr>
                <a:spLocks/>
              </p:cNvSpPr>
              <p:nvPr/>
            </p:nvSpPr>
            <p:spPr bwMode="auto">
              <a:xfrm>
                <a:off x="3251" y="804"/>
                <a:ext cx="19" cy="17"/>
              </a:xfrm>
              <a:custGeom>
                <a:avLst/>
                <a:gdLst>
                  <a:gd name="T0" fmla="*/ 8 w 8"/>
                  <a:gd name="T1" fmla="*/ 4 h 7"/>
                  <a:gd name="T2" fmla="*/ 0 w 8"/>
                  <a:gd name="T3" fmla="*/ 4 h 7"/>
                  <a:gd name="T4" fmla="*/ 8 w 8"/>
                  <a:gd name="T5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7">
                    <a:moveTo>
                      <a:pt x="8" y="4"/>
                    </a:moveTo>
                    <a:cubicBezTo>
                      <a:pt x="6" y="7"/>
                      <a:pt x="2" y="3"/>
                      <a:pt x="0" y="4"/>
                    </a:cubicBezTo>
                    <a:cubicBezTo>
                      <a:pt x="2" y="0"/>
                      <a:pt x="6" y="4"/>
                      <a:pt x="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22" name="Freeform 55"/>
              <p:cNvSpPr>
                <a:spLocks/>
              </p:cNvSpPr>
              <p:nvPr/>
            </p:nvSpPr>
            <p:spPr bwMode="auto">
              <a:xfrm>
                <a:off x="1820" y="814"/>
                <a:ext cx="47" cy="19"/>
              </a:xfrm>
              <a:custGeom>
                <a:avLst/>
                <a:gdLst>
                  <a:gd name="T0" fmla="*/ 4 w 20"/>
                  <a:gd name="T1" fmla="*/ 6 h 8"/>
                  <a:gd name="T2" fmla="*/ 0 w 20"/>
                  <a:gd name="T3" fmla="*/ 5 h 8"/>
                  <a:gd name="T4" fmla="*/ 8 w 20"/>
                  <a:gd name="T5" fmla="*/ 0 h 8"/>
                  <a:gd name="T6" fmla="*/ 11 w 20"/>
                  <a:gd name="T7" fmla="*/ 7 h 8"/>
                  <a:gd name="T8" fmla="*/ 4 w 20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8">
                    <a:moveTo>
                      <a:pt x="4" y="6"/>
                    </a:moveTo>
                    <a:cubicBezTo>
                      <a:pt x="2" y="7"/>
                      <a:pt x="1" y="6"/>
                      <a:pt x="0" y="5"/>
                    </a:cubicBezTo>
                    <a:cubicBezTo>
                      <a:pt x="2" y="3"/>
                      <a:pt x="7" y="4"/>
                      <a:pt x="8" y="0"/>
                    </a:cubicBezTo>
                    <a:cubicBezTo>
                      <a:pt x="13" y="0"/>
                      <a:pt x="20" y="8"/>
                      <a:pt x="11" y="7"/>
                    </a:cubicBezTo>
                    <a:cubicBezTo>
                      <a:pt x="8" y="8"/>
                      <a:pt x="6" y="7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23" name="Freeform 56"/>
              <p:cNvSpPr>
                <a:spLocks/>
              </p:cNvSpPr>
              <p:nvPr/>
            </p:nvSpPr>
            <p:spPr bwMode="auto">
              <a:xfrm>
                <a:off x="3166" y="819"/>
                <a:ext cx="17" cy="11"/>
              </a:xfrm>
              <a:custGeom>
                <a:avLst/>
                <a:gdLst>
                  <a:gd name="T0" fmla="*/ 0 w 7"/>
                  <a:gd name="T1" fmla="*/ 3 h 5"/>
                  <a:gd name="T2" fmla="*/ 1 w 7"/>
                  <a:gd name="T3" fmla="*/ 0 h 5"/>
                  <a:gd name="T4" fmla="*/ 7 w 7"/>
                  <a:gd name="T5" fmla="*/ 1 h 5"/>
                  <a:gd name="T6" fmla="*/ 0 w 7"/>
                  <a:gd name="T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5">
                    <a:moveTo>
                      <a:pt x="0" y="3"/>
                    </a:moveTo>
                    <a:cubicBezTo>
                      <a:pt x="0" y="2"/>
                      <a:pt x="1" y="2"/>
                      <a:pt x="1" y="0"/>
                    </a:cubicBezTo>
                    <a:cubicBezTo>
                      <a:pt x="3" y="0"/>
                      <a:pt x="4" y="2"/>
                      <a:pt x="7" y="1"/>
                    </a:cubicBezTo>
                    <a:cubicBezTo>
                      <a:pt x="7" y="4"/>
                      <a:pt x="2" y="5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24" name="Freeform 57"/>
              <p:cNvSpPr>
                <a:spLocks/>
              </p:cNvSpPr>
              <p:nvPr/>
            </p:nvSpPr>
            <p:spPr bwMode="auto">
              <a:xfrm>
                <a:off x="2019" y="823"/>
                <a:ext cx="30" cy="22"/>
              </a:xfrm>
              <a:custGeom>
                <a:avLst/>
                <a:gdLst>
                  <a:gd name="T0" fmla="*/ 13 w 13"/>
                  <a:gd name="T1" fmla="*/ 3 h 9"/>
                  <a:gd name="T2" fmla="*/ 7 w 13"/>
                  <a:gd name="T3" fmla="*/ 1 h 9"/>
                  <a:gd name="T4" fmla="*/ 7 w 13"/>
                  <a:gd name="T5" fmla="*/ 4 h 9"/>
                  <a:gd name="T6" fmla="*/ 12 w 13"/>
                  <a:gd name="T7" fmla="*/ 6 h 9"/>
                  <a:gd name="T8" fmla="*/ 7 w 13"/>
                  <a:gd name="T9" fmla="*/ 7 h 9"/>
                  <a:gd name="T10" fmla="*/ 6 w 13"/>
                  <a:gd name="T11" fmla="*/ 4 h 9"/>
                  <a:gd name="T12" fmla="*/ 4 w 13"/>
                  <a:gd name="T13" fmla="*/ 3 h 9"/>
                  <a:gd name="T14" fmla="*/ 6 w 13"/>
                  <a:gd name="T15" fmla="*/ 0 h 9"/>
                  <a:gd name="T16" fmla="*/ 13 w 13"/>
                  <a:gd name="T17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9">
                    <a:moveTo>
                      <a:pt x="13" y="3"/>
                    </a:moveTo>
                    <a:cubicBezTo>
                      <a:pt x="10" y="4"/>
                      <a:pt x="11" y="0"/>
                      <a:pt x="7" y="1"/>
                    </a:cubicBezTo>
                    <a:cubicBezTo>
                      <a:pt x="8" y="2"/>
                      <a:pt x="11" y="4"/>
                      <a:pt x="7" y="4"/>
                    </a:cubicBezTo>
                    <a:cubicBezTo>
                      <a:pt x="8" y="6"/>
                      <a:pt x="10" y="6"/>
                      <a:pt x="12" y="6"/>
                    </a:cubicBezTo>
                    <a:cubicBezTo>
                      <a:pt x="11" y="8"/>
                      <a:pt x="8" y="9"/>
                      <a:pt x="7" y="7"/>
                    </a:cubicBezTo>
                    <a:cubicBezTo>
                      <a:pt x="7" y="5"/>
                      <a:pt x="6" y="5"/>
                      <a:pt x="6" y="4"/>
                    </a:cubicBezTo>
                    <a:cubicBezTo>
                      <a:pt x="10" y="4"/>
                      <a:pt x="4" y="0"/>
                      <a:pt x="4" y="3"/>
                    </a:cubicBezTo>
                    <a:cubicBezTo>
                      <a:pt x="0" y="2"/>
                      <a:pt x="6" y="2"/>
                      <a:pt x="6" y="0"/>
                    </a:cubicBezTo>
                    <a:cubicBezTo>
                      <a:pt x="10" y="0"/>
                      <a:pt x="11" y="2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25" name="Freeform 58"/>
              <p:cNvSpPr>
                <a:spLocks/>
              </p:cNvSpPr>
              <p:nvPr/>
            </p:nvSpPr>
            <p:spPr bwMode="auto">
              <a:xfrm>
                <a:off x="2859" y="821"/>
                <a:ext cx="28" cy="19"/>
              </a:xfrm>
              <a:custGeom>
                <a:avLst/>
                <a:gdLst>
                  <a:gd name="T0" fmla="*/ 3 w 12"/>
                  <a:gd name="T1" fmla="*/ 8 h 8"/>
                  <a:gd name="T2" fmla="*/ 6 w 12"/>
                  <a:gd name="T3" fmla="*/ 6 h 8"/>
                  <a:gd name="T4" fmla="*/ 0 w 12"/>
                  <a:gd name="T5" fmla="*/ 4 h 8"/>
                  <a:gd name="T6" fmla="*/ 6 w 12"/>
                  <a:gd name="T7" fmla="*/ 0 h 8"/>
                  <a:gd name="T8" fmla="*/ 10 w 12"/>
                  <a:gd name="T9" fmla="*/ 3 h 8"/>
                  <a:gd name="T10" fmla="*/ 12 w 12"/>
                  <a:gd name="T11" fmla="*/ 5 h 8"/>
                  <a:gd name="T12" fmla="*/ 3 w 12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3" y="8"/>
                    </a:moveTo>
                    <a:cubicBezTo>
                      <a:pt x="3" y="6"/>
                      <a:pt x="5" y="6"/>
                      <a:pt x="6" y="6"/>
                    </a:cubicBezTo>
                    <a:cubicBezTo>
                      <a:pt x="5" y="5"/>
                      <a:pt x="2" y="5"/>
                      <a:pt x="0" y="4"/>
                    </a:cubicBezTo>
                    <a:cubicBezTo>
                      <a:pt x="3" y="4"/>
                      <a:pt x="3" y="0"/>
                      <a:pt x="6" y="0"/>
                    </a:cubicBezTo>
                    <a:cubicBezTo>
                      <a:pt x="4" y="4"/>
                      <a:pt x="7" y="2"/>
                      <a:pt x="10" y="3"/>
                    </a:cubicBezTo>
                    <a:cubicBezTo>
                      <a:pt x="10" y="5"/>
                      <a:pt x="12" y="4"/>
                      <a:pt x="12" y="5"/>
                    </a:cubicBezTo>
                    <a:cubicBezTo>
                      <a:pt x="7" y="4"/>
                      <a:pt x="7" y="8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26" name="Freeform 59"/>
              <p:cNvSpPr>
                <a:spLocks/>
              </p:cNvSpPr>
              <p:nvPr/>
            </p:nvSpPr>
            <p:spPr bwMode="auto">
              <a:xfrm>
                <a:off x="1742" y="819"/>
                <a:ext cx="33" cy="19"/>
              </a:xfrm>
              <a:custGeom>
                <a:avLst/>
                <a:gdLst>
                  <a:gd name="T0" fmla="*/ 14 w 14"/>
                  <a:gd name="T1" fmla="*/ 7 h 8"/>
                  <a:gd name="T2" fmla="*/ 8 w 14"/>
                  <a:gd name="T3" fmla="*/ 6 h 8"/>
                  <a:gd name="T4" fmla="*/ 9 w 14"/>
                  <a:gd name="T5" fmla="*/ 3 h 8"/>
                  <a:gd name="T6" fmla="*/ 0 w 14"/>
                  <a:gd name="T7" fmla="*/ 4 h 8"/>
                  <a:gd name="T8" fmla="*/ 0 w 14"/>
                  <a:gd name="T9" fmla="*/ 3 h 8"/>
                  <a:gd name="T10" fmla="*/ 11 w 14"/>
                  <a:gd name="T11" fmla="*/ 4 h 8"/>
                  <a:gd name="T12" fmla="*/ 14 w 14"/>
                  <a:gd name="T13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8">
                    <a:moveTo>
                      <a:pt x="14" y="7"/>
                    </a:moveTo>
                    <a:cubicBezTo>
                      <a:pt x="11" y="8"/>
                      <a:pt x="10" y="6"/>
                      <a:pt x="8" y="6"/>
                    </a:cubicBezTo>
                    <a:cubicBezTo>
                      <a:pt x="8" y="5"/>
                      <a:pt x="9" y="5"/>
                      <a:pt x="9" y="3"/>
                    </a:cubicBezTo>
                    <a:cubicBezTo>
                      <a:pt x="5" y="3"/>
                      <a:pt x="3" y="3"/>
                      <a:pt x="0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3" y="1"/>
                      <a:pt x="10" y="0"/>
                      <a:pt x="11" y="4"/>
                    </a:cubicBezTo>
                    <a:cubicBezTo>
                      <a:pt x="10" y="6"/>
                      <a:pt x="13" y="5"/>
                      <a:pt x="1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27" name="Freeform 61"/>
              <p:cNvSpPr>
                <a:spLocks/>
              </p:cNvSpPr>
              <p:nvPr/>
            </p:nvSpPr>
            <p:spPr bwMode="auto">
              <a:xfrm>
                <a:off x="2490" y="861"/>
                <a:ext cx="14" cy="10"/>
              </a:xfrm>
              <a:custGeom>
                <a:avLst/>
                <a:gdLst>
                  <a:gd name="T0" fmla="*/ 6 w 6"/>
                  <a:gd name="T1" fmla="*/ 3 h 4"/>
                  <a:gd name="T2" fmla="*/ 0 w 6"/>
                  <a:gd name="T3" fmla="*/ 4 h 4"/>
                  <a:gd name="T4" fmla="*/ 5 w 6"/>
                  <a:gd name="T5" fmla="*/ 0 h 4"/>
                  <a:gd name="T6" fmla="*/ 4 w 6"/>
                  <a:gd name="T7" fmla="*/ 2 h 4"/>
                  <a:gd name="T8" fmla="*/ 6 w 6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4" y="3"/>
                      <a:pt x="3" y="4"/>
                      <a:pt x="0" y="4"/>
                    </a:cubicBezTo>
                    <a:cubicBezTo>
                      <a:pt x="2" y="2"/>
                      <a:pt x="3" y="1"/>
                      <a:pt x="5" y="0"/>
                    </a:cubicBezTo>
                    <a:cubicBezTo>
                      <a:pt x="5" y="0"/>
                      <a:pt x="4" y="1"/>
                      <a:pt x="4" y="2"/>
                    </a:cubicBezTo>
                    <a:cubicBezTo>
                      <a:pt x="5" y="1"/>
                      <a:pt x="6" y="2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28" name="Freeform 63"/>
              <p:cNvSpPr>
                <a:spLocks/>
              </p:cNvSpPr>
              <p:nvPr/>
            </p:nvSpPr>
            <p:spPr bwMode="auto">
              <a:xfrm>
                <a:off x="2229" y="871"/>
                <a:ext cx="14" cy="14"/>
              </a:xfrm>
              <a:custGeom>
                <a:avLst/>
                <a:gdLst>
                  <a:gd name="T0" fmla="*/ 6 w 6"/>
                  <a:gd name="T1" fmla="*/ 4 h 6"/>
                  <a:gd name="T2" fmla="*/ 0 w 6"/>
                  <a:gd name="T3" fmla="*/ 5 h 6"/>
                  <a:gd name="T4" fmla="*/ 6 w 6"/>
                  <a:gd name="T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6" y="4"/>
                    </a:moveTo>
                    <a:cubicBezTo>
                      <a:pt x="4" y="2"/>
                      <a:pt x="3" y="6"/>
                      <a:pt x="0" y="5"/>
                    </a:cubicBezTo>
                    <a:cubicBezTo>
                      <a:pt x="0" y="4"/>
                      <a:pt x="6" y="0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29" name="Freeform 66"/>
              <p:cNvSpPr>
                <a:spLocks/>
              </p:cNvSpPr>
              <p:nvPr/>
            </p:nvSpPr>
            <p:spPr bwMode="auto">
              <a:xfrm>
                <a:off x="1342" y="947"/>
                <a:ext cx="19" cy="16"/>
              </a:xfrm>
              <a:custGeom>
                <a:avLst/>
                <a:gdLst>
                  <a:gd name="T0" fmla="*/ 5 w 8"/>
                  <a:gd name="T1" fmla="*/ 0 h 7"/>
                  <a:gd name="T2" fmla="*/ 6 w 8"/>
                  <a:gd name="T3" fmla="*/ 5 h 7"/>
                  <a:gd name="T4" fmla="*/ 4 w 8"/>
                  <a:gd name="T5" fmla="*/ 7 h 7"/>
                  <a:gd name="T6" fmla="*/ 5 w 8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5" y="0"/>
                    </a:moveTo>
                    <a:cubicBezTo>
                      <a:pt x="8" y="2"/>
                      <a:pt x="1" y="4"/>
                      <a:pt x="6" y="5"/>
                    </a:cubicBezTo>
                    <a:cubicBezTo>
                      <a:pt x="6" y="6"/>
                      <a:pt x="4" y="6"/>
                      <a:pt x="4" y="7"/>
                    </a:cubicBezTo>
                    <a:cubicBezTo>
                      <a:pt x="0" y="6"/>
                      <a:pt x="4" y="2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30" name="Freeform 67"/>
              <p:cNvSpPr>
                <a:spLocks/>
              </p:cNvSpPr>
              <p:nvPr/>
            </p:nvSpPr>
            <p:spPr bwMode="auto">
              <a:xfrm>
                <a:off x="4366" y="949"/>
                <a:ext cx="14" cy="9"/>
              </a:xfrm>
              <a:custGeom>
                <a:avLst/>
                <a:gdLst>
                  <a:gd name="T0" fmla="*/ 1 w 6"/>
                  <a:gd name="T1" fmla="*/ 0 h 4"/>
                  <a:gd name="T2" fmla="*/ 5 w 6"/>
                  <a:gd name="T3" fmla="*/ 0 h 4"/>
                  <a:gd name="T4" fmla="*/ 1 w 6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4">
                    <a:moveTo>
                      <a:pt x="1" y="0"/>
                    </a:moveTo>
                    <a:cubicBezTo>
                      <a:pt x="2" y="0"/>
                      <a:pt x="3" y="0"/>
                      <a:pt x="5" y="0"/>
                    </a:cubicBezTo>
                    <a:cubicBezTo>
                      <a:pt x="6" y="4"/>
                      <a:pt x="0" y="4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31" name="Freeform 68"/>
              <p:cNvSpPr>
                <a:spLocks/>
              </p:cNvSpPr>
              <p:nvPr/>
            </p:nvSpPr>
            <p:spPr bwMode="auto">
              <a:xfrm>
                <a:off x="2646" y="951"/>
                <a:ext cx="92" cy="121"/>
              </a:xfrm>
              <a:custGeom>
                <a:avLst/>
                <a:gdLst>
                  <a:gd name="T0" fmla="*/ 17 w 39"/>
                  <a:gd name="T1" fmla="*/ 2 h 51"/>
                  <a:gd name="T2" fmla="*/ 12 w 39"/>
                  <a:gd name="T3" fmla="*/ 6 h 51"/>
                  <a:gd name="T4" fmla="*/ 19 w 39"/>
                  <a:gd name="T5" fmla="*/ 7 h 51"/>
                  <a:gd name="T6" fmla="*/ 16 w 39"/>
                  <a:gd name="T7" fmla="*/ 15 h 51"/>
                  <a:gd name="T8" fmla="*/ 28 w 39"/>
                  <a:gd name="T9" fmla="*/ 35 h 51"/>
                  <a:gd name="T10" fmla="*/ 34 w 39"/>
                  <a:gd name="T11" fmla="*/ 34 h 51"/>
                  <a:gd name="T12" fmla="*/ 33 w 39"/>
                  <a:gd name="T13" fmla="*/ 43 h 51"/>
                  <a:gd name="T14" fmla="*/ 0 w 39"/>
                  <a:gd name="T15" fmla="*/ 51 h 51"/>
                  <a:gd name="T16" fmla="*/ 12 w 39"/>
                  <a:gd name="T17" fmla="*/ 44 h 51"/>
                  <a:gd name="T18" fmla="*/ 3 w 39"/>
                  <a:gd name="T19" fmla="*/ 41 h 51"/>
                  <a:gd name="T20" fmla="*/ 9 w 39"/>
                  <a:gd name="T21" fmla="*/ 36 h 51"/>
                  <a:gd name="T22" fmla="*/ 7 w 39"/>
                  <a:gd name="T23" fmla="*/ 33 h 51"/>
                  <a:gd name="T24" fmla="*/ 13 w 39"/>
                  <a:gd name="T25" fmla="*/ 32 h 51"/>
                  <a:gd name="T26" fmla="*/ 15 w 39"/>
                  <a:gd name="T27" fmla="*/ 28 h 51"/>
                  <a:gd name="T28" fmla="*/ 13 w 39"/>
                  <a:gd name="T29" fmla="*/ 23 h 51"/>
                  <a:gd name="T30" fmla="*/ 5 w 39"/>
                  <a:gd name="T31" fmla="*/ 24 h 51"/>
                  <a:gd name="T32" fmla="*/ 8 w 39"/>
                  <a:gd name="T33" fmla="*/ 18 h 51"/>
                  <a:gd name="T34" fmla="*/ 5 w 39"/>
                  <a:gd name="T35" fmla="*/ 14 h 51"/>
                  <a:gd name="T36" fmla="*/ 2 w 39"/>
                  <a:gd name="T37" fmla="*/ 14 h 51"/>
                  <a:gd name="T38" fmla="*/ 4 w 39"/>
                  <a:gd name="T39" fmla="*/ 12 h 51"/>
                  <a:gd name="T40" fmla="*/ 0 w 39"/>
                  <a:gd name="T41" fmla="*/ 9 h 51"/>
                  <a:gd name="T42" fmla="*/ 17 w 39"/>
                  <a:gd name="T43" fmla="*/ 2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9" h="51">
                    <a:moveTo>
                      <a:pt x="17" y="2"/>
                    </a:moveTo>
                    <a:cubicBezTo>
                      <a:pt x="15" y="4"/>
                      <a:pt x="15" y="6"/>
                      <a:pt x="12" y="6"/>
                    </a:cubicBezTo>
                    <a:cubicBezTo>
                      <a:pt x="12" y="9"/>
                      <a:pt x="16" y="6"/>
                      <a:pt x="19" y="7"/>
                    </a:cubicBezTo>
                    <a:cubicBezTo>
                      <a:pt x="20" y="12"/>
                      <a:pt x="17" y="13"/>
                      <a:pt x="16" y="15"/>
                    </a:cubicBezTo>
                    <a:cubicBezTo>
                      <a:pt x="21" y="21"/>
                      <a:pt x="28" y="25"/>
                      <a:pt x="28" y="35"/>
                    </a:cubicBezTo>
                    <a:cubicBezTo>
                      <a:pt x="31" y="35"/>
                      <a:pt x="31" y="33"/>
                      <a:pt x="34" y="34"/>
                    </a:cubicBezTo>
                    <a:cubicBezTo>
                      <a:pt x="39" y="38"/>
                      <a:pt x="27" y="41"/>
                      <a:pt x="33" y="43"/>
                    </a:cubicBezTo>
                    <a:cubicBezTo>
                      <a:pt x="25" y="50"/>
                      <a:pt x="10" y="45"/>
                      <a:pt x="0" y="51"/>
                    </a:cubicBezTo>
                    <a:cubicBezTo>
                      <a:pt x="4" y="49"/>
                      <a:pt x="5" y="44"/>
                      <a:pt x="12" y="44"/>
                    </a:cubicBezTo>
                    <a:cubicBezTo>
                      <a:pt x="10" y="42"/>
                      <a:pt x="8" y="41"/>
                      <a:pt x="3" y="41"/>
                    </a:cubicBezTo>
                    <a:cubicBezTo>
                      <a:pt x="4" y="38"/>
                      <a:pt x="8" y="39"/>
                      <a:pt x="9" y="36"/>
                    </a:cubicBezTo>
                    <a:cubicBezTo>
                      <a:pt x="7" y="34"/>
                      <a:pt x="8" y="34"/>
                      <a:pt x="7" y="33"/>
                    </a:cubicBezTo>
                    <a:cubicBezTo>
                      <a:pt x="7" y="31"/>
                      <a:pt x="11" y="32"/>
                      <a:pt x="13" y="32"/>
                    </a:cubicBezTo>
                    <a:cubicBezTo>
                      <a:pt x="14" y="32"/>
                      <a:pt x="13" y="29"/>
                      <a:pt x="15" y="28"/>
                    </a:cubicBezTo>
                    <a:cubicBezTo>
                      <a:pt x="14" y="27"/>
                      <a:pt x="12" y="26"/>
                      <a:pt x="13" y="23"/>
                    </a:cubicBezTo>
                    <a:cubicBezTo>
                      <a:pt x="9" y="22"/>
                      <a:pt x="9" y="25"/>
                      <a:pt x="5" y="24"/>
                    </a:cubicBezTo>
                    <a:cubicBezTo>
                      <a:pt x="5" y="22"/>
                      <a:pt x="6" y="20"/>
                      <a:pt x="8" y="18"/>
                    </a:cubicBezTo>
                    <a:cubicBezTo>
                      <a:pt x="7" y="17"/>
                      <a:pt x="2" y="18"/>
                      <a:pt x="5" y="14"/>
                    </a:cubicBezTo>
                    <a:cubicBezTo>
                      <a:pt x="3" y="14"/>
                      <a:pt x="3" y="16"/>
                      <a:pt x="2" y="14"/>
                    </a:cubicBezTo>
                    <a:cubicBezTo>
                      <a:pt x="0" y="13"/>
                      <a:pt x="3" y="13"/>
                      <a:pt x="4" y="12"/>
                    </a:cubicBezTo>
                    <a:cubicBezTo>
                      <a:pt x="3" y="10"/>
                      <a:pt x="2" y="10"/>
                      <a:pt x="0" y="9"/>
                    </a:cubicBezTo>
                    <a:cubicBezTo>
                      <a:pt x="6" y="9"/>
                      <a:pt x="7" y="0"/>
                      <a:pt x="1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32" name="Freeform 69"/>
              <p:cNvSpPr>
                <a:spLocks/>
              </p:cNvSpPr>
              <p:nvPr/>
            </p:nvSpPr>
            <p:spPr bwMode="auto">
              <a:xfrm>
                <a:off x="1155" y="956"/>
                <a:ext cx="19" cy="12"/>
              </a:xfrm>
              <a:custGeom>
                <a:avLst/>
                <a:gdLst>
                  <a:gd name="T0" fmla="*/ 7 w 8"/>
                  <a:gd name="T1" fmla="*/ 1 h 5"/>
                  <a:gd name="T2" fmla="*/ 1 w 8"/>
                  <a:gd name="T3" fmla="*/ 2 h 5"/>
                  <a:gd name="T4" fmla="*/ 7 w 8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5">
                    <a:moveTo>
                      <a:pt x="7" y="1"/>
                    </a:moveTo>
                    <a:cubicBezTo>
                      <a:pt x="8" y="3"/>
                      <a:pt x="0" y="5"/>
                      <a:pt x="1" y="2"/>
                    </a:cubicBezTo>
                    <a:cubicBezTo>
                      <a:pt x="4" y="2"/>
                      <a:pt x="4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33" name="Freeform 70"/>
              <p:cNvSpPr>
                <a:spLocks/>
              </p:cNvSpPr>
              <p:nvPr/>
            </p:nvSpPr>
            <p:spPr bwMode="auto">
              <a:xfrm>
                <a:off x="1330" y="968"/>
                <a:ext cx="19" cy="12"/>
              </a:xfrm>
              <a:custGeom>
                <a:avLst/>
                <a:gdLst>
                  <a:gd name="T0" fmla="*/ 1 w 8"/>
                  <a:gd name="T1" fmla="*/ 5 h 5"/>
                  <a:gd name="T2" fmla="*/ 4 w 8"/>
                  <a:gd name="T3" fmla="*/ 0 h 5"/>
                  <a:gd name="T4" fmla="*/ 3 w 8"/>
                  <a:gd name="T5" fmla="*/ 3 h 5"/>
                  <a:gd name="T6" fmla="*/ 6 w 8"/>
                  <a:gd name="T7" fmla="*/ 0 h 5"/>
                  <a:gd name="T8" fmla="*/ 8 w 8"/>
                  <a:gd name="T9" fmla="*/ 1 h 5"/>
                  <a:gd name="T10" fmla="*/ 8 w 8"/>
                  <a:gd name="T11" fmla="*/ 3 h 5"/>
                  <a:gd name="T12" fmla="*/ 1 w 8"/>
                  <a:gd name="T13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1" y="5"/>
                    </a:moveTo>
                    <a:cubicBezTo>
                      <a:pt x="3" y="3"/>
                      <a:pt x="0" y="0"/>
                      <a:pt x="4" y="0"/>
                    </a:cubicBezTo>
                    <a:cubicBezTo>
                      <a:pt x="4" y="1"/>
                      <a:pt x="3" y="1"/>
                      <a:pt x="3" y="3"/>
                    </a:cubicBezTo>
                    <a:cubicBezTo>
                      <a:pt x="4" y="2"/>
                      <a:pt x="7" y="2"/>
                      <a:pt x="6" y="0"/>
                    </a:cubicBezTo>
                    <a:cubicBezTo>
                      <a:pt x="7" y="0"/>
                      <a:pt x="7" y="1"/>
                      <a:pt x="8" y="1"/>
                    </a:cubicBezTo>
                    <a:cubicBezTo>
                      <a:pt x="8" y="1"/>
                      <a:pt x="8" y="2"/>
                      <a:pt x="8" y="3"/>
                    </a:cubicBezTo>
                    <a:cubicBezTo>
                      <a:pt x="5" y="3"/>
                      <a:pt x="4" y="4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34" name="Freeform 71"/>
              <p:cNvSpPr>
                <a:spLocks/>
              </p:cNvSpPr>
              <p:nvPr/>
            </p:nvSpPr>
            <p:spPr bwMode="auto">
              <a:xfrm>
                <a:off x="1884" y="980"/>
                <a:ext cx="16" cy="14"/>
              </a:xfrm>
              <a:custGeom>
                <a:avLst/>
                <a:gdLst>
                  <a:gd name="T0" fmla="*/ 7 w 7"/>
                  <a:gd name="T1" fmla="*/ 2 h 6"/>
                  <a:gd name="T2" fmla="*/ 0 w 7"/>
                  <a:gd name="T3" fmla="*/ 6 h 6"/>
                  <a:gd name="T4" fmla="*/ 7 w 7"/>
                  <a:gd name="T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7" y="2"/>
                    </a:moveTo>
                    <a:cubicBezTo>
                      <a:pt x="6" y="5"/>
                      <a:pt x="3" y="5"/>
                      <a:pt x="0" y="6"/>
                    </a:cubicBezTo>
                    <a:cubicBezTo>
                      <a:pt x="0" y="3"/>
                      <a:pt x="5" y="0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35" name="Freeform 72"/>
              <p:cNvSpPr>
                <a:spLocks/>
              </p:cNvSpPr>
              <p:nvPr/>
            </p:nvSpPr>
            <p:spPr bwMode="auto">
              <a:xfrm>
                <a:off x="1335" y="982"/>
                <a:ext cx="9" cy="17"/>
              </a:xfrm>
              <a:custGeom>
                <a:avLst/>
                <a:gdLst>
                  <a:gd name="T0" fmla="*/ 0 w 4"/>
                  <a:gd name="T1" fmla="*/ 2 h 7"/>
                  <a:gd name="T2" fmla="*/ 2 w 4"/>
                  <a:gd name="T3" fmla="*/ 0 h 7"/>
                  <a:gd name="T4" fmla="*/ 2 w 4"/>
                  <a:gd name="T5" fmla="*/ 6 h 7"/>
                  <a:gd name="T6" fmla="*/ 0 w 4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7">
                    <a:moveTo>
                      <a:pt x="0" y="2"/>
                    </a:moveTo>
                    <a:cubicBezTo>
                      <a:pt x="1" y="1"/>
                      <a:pt x="3" y="1"/>
                      <a:pt x="2" y="0"/>
                    </a:cubicBezTo>
                    <a:cubicBezTo>
                      <a:pt x="4" y="2"/>
                      <a:pt x="2" y="5"/>
                      <a:pt x="2" y="6"/>
                    </a:cubicBezTo>
                    <a:cubicBezTo>
                      <a:pt x="0" y="7"/>
                      <a:pt x="3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36" name="Freeform 73"/>
              <p:cNvSpPr>
                <a:spLocks/>
              </p:cNvSpPr>
              <p:nvPr/>
            </p:nvSpPr>
            <p:spPr bwMode="auto">
              <a:xfrm>
                <a:off x="1302" y="1015"/>
                <a:ext cx="23" cy="26"/>
              </a:xfrm>
              <a:custGeom>
                <a:avLst/>
                <a:gdLst>
                  <a:gd name="T0" fmla="*/ 4 w 10"/>
                  <a:gd name="T1" fmla="*/ 0 h 11"/>
                  <a:gd name="T2" fmla="*/ 10 w 10"/>
                  <a:gd name="T3" fmla="*/ 0 h 11"/>
                  <a:gd name="T4" fmla="*/ 3 w 10"/>
                  <a:gd name="T5" fmla="*/ 11 h 11"/>
                  <a:gd name="T6" fmla="*/ 4 w 10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4" y="0"/>
                    </a:moveTo>
                    <a:cubicBezTo>
                      <a:pt x="5" y="0"/>
                      <a:pt x="9" y="3"/>
                      <a:pt x="10" y="0"/>
                    </a:cubicBezTo>
                    <a:cubicBezTo>
                      <a:pt x="10" y="3"/>
                      <a:pt x="2" y="5"/>
                      <a:pt x="3" y="11"/>
                    </a:cubicBezTo>
                    <a:cubicBezTo>
                      <a:pt x="0" y="9"/>
                      <a:pt x="1" y="2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37" name="Freeform 74"/>
              <p:cNvSpPr>
                <a:spLocks/>
              </p:cNvSpPr>
              <p:nvPr/>
            </p:nvSpPr>
            <p:spPr bwMode="auto">
              <a:xfrm>
                <a:off x="944" y="1018"/>
                <a:ext cx="15" cy="7"/>
              </a:xfrm>
              <a:custGeom>
                <a:avLst/>
                <a:gdLst>
                  <a:gd name="T0" fmla="*/ 6 w 6"/>
                  <a:gd name="T1" fmla="*/ 0 h 3"/>
                  <a:gd name="T2" fmla="*/ 0 w 6"/>
                  <a:gd name="T3" fmla="*/ 3 h 3"/>
                  <a:gd name="T4" fmla="*/ 1 w 6"/>
                  <a:gd name="T5" fmla="*/ 0 h 3"/>
                  <a:gd name="T6" fmla="*/ 6 w 6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cubicBezTo>
                      <a:pt x="5" y="2"/>
                      <a:pt x="4" y="3"/>
                      <a:pt x="0" y="3"/>
                    </a:cubicBezTo>
                    <a:cubicBezTo>
                      <a:pt x="1" y="2"/>
                      <a:pt x="1" y="1"/>
                      <a:pt x="1" y="0"/>
                    </a:cubicBezTo>
                    <a:cubicBezTo>
                      <a:pt x="3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38" name="Freeform 75"/>
              <p:cNvSpPr>
                <a:spLocks/>
              </p:cNvSpPr>
              <p:nvPr/>
            </p:nvSpPr>
            <p:spPr bwMode="auto">
              <a:xfrm>
                <a:off x="1661" y="1051"/>
                <a:ext cx="12" cy="14"/>
              </a:xfrm>
              <a:custGeom>
                <a:avLst/>
                <a:gdLst>
                  <a:gd name="T0" fmla="*/ 3 w 5"/>
                  <a:gd name="T1" fmla="*/ 0 h 6"/>
                  <a:gd name="T2" fmla="*/ 0 w 5"/>
                  <a:gd name="T3" fmla="*/ 6 h 6"/>
                  <a:gd name="T4" fmla="*/ 3 w 5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3" y="0"/>
                    </a:moveTo>
                    <a:cubicBezTo>
                      <a:pt x="5" y="2"/>
                      <a:pt x="2" y="6"/>
                      <a:pt x="0" y="6"/>
                    </a:cubicBezTo>
                    <a:cubicBezTo>
                      <a:pt x="1" y="4"/>
                      <a:pt x="2" y="2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39" name="Freeform 76"/>
              <p:cNvSpPr>
                <a:spLocks/>
              </p:cNvSpPr>
              <p:nvPr/>
            </p:nvSpPr>
            <p:spPr bwMode="auto">
              <a:xfrm>
                <a:off x="4688" y="1034"/>
                <a:ext cx="31" cy="15"/>
              </a:xfrm>
              <a:custGeom>
                <a:avLst/>
                <a:gdLst>
                  <a:gd name="T0" fmla="*/ 0 w 13"/>
                  <a:gd name="T1" fmla="*/ 4 h 6"/>
                  <a:gd name="T2" fmla="*/ 0 w 13"/>
                  <a:gd name="T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3" h="6">
                    <a:moveTo>
                      <a:pt x="0" y="4"/>
                    </a:moveTo>
                    <a:cubicBezTo>
                      <a:pt x="5" y="0"/>
                      <a:pt x="13" y="6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40" name="Freeform 77"/>
              <p:cNvSpPr>
                <a:spLocks/>
              </p:cNvSpPr>
              <p:nvPr/>
            </p:nvSpPr>
            <p:spPr bwMode="auto">
              <a:xfrm>
                <a:off x="2049" y="1049"/>
                <a:ext cx="81" cy="71"/>
              </a:xfrm>
              <a:custGeom>
                <a:avLst/>
                <a:gdLst>
                  <a:gd name="T0" fmla="*/ 28 w 34"/>
                  <a:gd name="T1" fmla="*/ 0 h 30"/>
                  <a:gd name="T2" fmla="*/ 18 w 34"/>
                  <a:gd name="T3" fmla="*/ 10 h 30"/>
                  <a:gd name="T4" fmla="*/ 24 w 34"/>
                  <a:gd name="T5" fmla="*/ 10 h 30"/>
                  <a:gd name="T6" fmla="*/ 21 w 34"/>
                  <a:gd name="T7" fmla="*/ 12 h 30"/>
                  <a:gd name="T8" fmla="*/ 31 w 34"/>
                  <a:gd name="T9" fmla="*/ 14 h 30"/>
                  <a:gd name="T10" fmla="*/ 32 w 34"/>
                  <a:gd name="T11" fmla="*/ 18 h 30"/>
                  <a:gd name="T12" fmla="*/ 28 w 34"/>
                  <a:gd name="T13" fmla="*/ 22 h 30"/>
                  <a:gd name="T14" fmla="*/ 30 w 34"/>
                  <a:gd name="T15" fmla="*/ 21 h 30"/>
                  <a:gd name="T16" fmla="*/ 32 w 34"/>
                  <a:gd name="T17" fmla="*/ 23 h 30"/>
                  <a:gd name="T18" fmla="*/ 26 w 34"/>
                  <a:gd name="T19" fmla="*/ 30 h 30"/>
                  <a:gd name="T20" fmla="*/ 24 w 34"/>
                  <a:gd name="T21" fmla="*/ 28 h 30"/>
                  <a:gd name="T22" fmla="*/ 26 w 34"/>
                  <a:gd name="T23" fmla="*/ 24 h 30"/>
                  <a:gd name="T24" fmla="*/ 15 w 34"/>
                  <a:gd name="T25" fmla="*/ 28 h 30"/>
                  <a:gd name="T26" fmla="*/ 20 w 34"/>
                  <a:gd name="T27" fmla="*/ 25 h 30"/>
                  <a:gd name="T28" fmla="*/ 17 w 34"/>
                  <a:gd name="T29" fmla="*/ 23 h 30"/>
                  <a:gd name="T30" fmla="*/ 3 w 34"/>
                  <a:gd name="T31" fmla="*/ 25 h 30"/>
                  <a:gd name="T32" fmla="*/ 4 w 34"/>
                  <a:gd name="T33" fmla="*/ 19 h 30"/>
                  <a:gd name="T34" fmla="*/ 28 w 34"/>
                  <a:gd name="T3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30">
                    <a:moveTo>
                      <a:pt x="28" y="0"/>
                    </a:moveTo>
                    <a:cubicBezTo>
                      <a:pt x="25" y="5"/>
                      <a:pt x="21" y="6"/>
                      <a:pt x="18" y="10"/>
                    </a:cubicBezTo>
                    <a:cubicBezTo>
                      <a:pt x="18" y="12"/>
                      <a:pt x="21" y="9"/>
                      <a:pt x="24" y="10"/>
                    </a:cubicBezTo>
                    <a:cubicBezTo>
                      <a:pt x="23" y="11"/>
                      <a:pt x="23" y="12"/>
                      <a:pt x="21" y="12"/>
                    </a:cubicBezTo>
                    <a:cubicBezTo>
                      <a:pt x="24" y="14"/>
                      <a:pt x="26" y="13"/>
                      <a:pt x="31" y="14"/>
                    </a:cubicBezTo>
                    <a:cubicBezTo>
                      <a:pt x="30" y="16"/>
                      <a:pt x="27" y="20"/>
                      <a:pt x="32" y="18"/>
                    </a:cubicBezTo>
                    <a:cubicBezTo>
                      <a:pt x="32" y="21"/>
                      <a:pt x="28" y="20"/>
                      <a:pt x="28" y="22"/>
                    </a:cubicBezTo>
                    <a:cubicBezTo>
                      <a:pt x="28" y="25"/>
                      <a:pt x="30" y="21"/>
                      <a:pt x="30" y="21"/>
                    </a:cubicBezTo>
                    <a:cubicBezTo>
                      <a:pt x="34" y="21"/>
                      <a:pt x="28" y="24"/>
                      <a:pt x="32" y="23"/>
                    </a:cubicBezTo>
                    <a:cubicBezTo>
                      <a:pt x="31" y="27"/>
                      <a:pt x="29" y="29"/>
                      <a:pt x="26" y="30"/>
                    </a:cubicBezTo>
                    <a:cubicBezTo>
                      <a:pt x="26" y="28"/>
                      <a:pt x="25" y="28"/>
                      <a:pt x="24" y="28"/>
                    </a:cubicBezTo>
                    <a:cubicBezTo>
                      <a:pt x="23" y="26"/>
                      <a:pt x="26" y="26"/>
                      <a:pt x="26" y="24"/>
                    </a:cubicBezTo>
                    <a:cubicBezTo>
                      <a:pt x="23" y="24"/>
                      <a:pt x="22" y="28"/>
                      <a:pt x="15" y="28"/>
                    </a:cubicBezTo>
                    <a:cubicBezTo>
                      <a:pt x="16" y="27"/>
                      <a:pt x="18" y="26"/>
                      <a:pt x="20" y="25"/>
                    </a:cubicBezTo>
                    <a:cubicBezTo>
                      <a:pt x="20" y="24"/>
                      <a:pt x="14" y="27"/>
                      <a:pt x="17" y="23"/>
                    </a:cubicBezTo>
                    <a:cubicBezTo>
                      <a:pt x="11" y="23"/>
                      <a:pt x="8" y="26"/>
                      <a:pt x="3" y="25"/>
                    </a:cubicBezTo>
                    <a:cubicBezTo>
                      <a:pt x="0" y="21"/>
                      <a:pt x="8" y="19"/>
                      <a:pt x="4" y="19"/>
                    </a:cubicBezTo>
                    <a:cubicBezTo>
                      <a:pt x="13" y="14"/>
                      <a:pt x="16" y="2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41" name="Freeform 78"/>
              <p:cNvSpPr>
                <a:spLocks/>
              </p:cNvSpPr>
              <p:nvPr/>
            </p:nvSpPr>
            <p:spPr bwMode="auto">
              <a:xfrm>
                <a:off x="3559" y="1115"/>
                <a:ext cx="17" cy="7"/>
              </a:xfrm>
              <a:custGeom>
                <a:avLst/>
                <a:gdLst>
                  <a:gd name="T0" fmla="*/ 4 w 7"/>
                  <a:gd name="T1" fmla="*/ 3 h 3"/>
                  <a:gd name="T2" fmla="*/ 0 w 7"/>
                  <a:gd name="T3" fmla="*/ 2 h 3"/>
                  <a:gd name="T4" fmla="*/ 7 w 7"/>
                  <a:gd name="T5" fmla="*/ 1 h 3"/>
                  <a:gd name="T6" fmla="*/ 4 w 7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3">
                    <a:moveTo>
                      <a:pt x="4" y="3"/>
                    </a:moveTo>
                    <a:cubicBezTo>
                      <a:pt x="2" y="3"/>
                      <a:pt x="1" y="2"/>
                      <a:pt x="0" y="2"/>
                    </a:cubicBezTo>
                    <a:cubicBezTo>
                      <a:pt x="1" y="0"/>
                      <a:pt x="5" y="2"/>
                      <a:pt x="7" y="1"/>
                    </a:cubicBezTo>
                    <a:cubicBezTo>
                      <a:pt x="7" y="3"/>
                      <a:pt x="4" y="2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42" name="Freeform 81"/>
              <p:cNvSpPr>
                <a:spLocks/>
              </p:cNvSpPr>
              <p:nvPr/>
            </p:nvSpPr>
            <p:spPr bwMode="auto">
              <a:xfrm>
                <a:off x="1990" y="1113"/>
                <a:ext cx="24" cy="19"/>
              </a:xfrm>
              <a:custGeom>
                <a:avLst/>
                <a:gdLst>
                  <a:gd name="T0" fmla="*/ 6 w 10"/>
                  <a:gd name="T1" fmla="*/ 7 h 8"/>
                  <a:gd name="T2" fmla="*/ 1 w 10"/>
                  <a:gd name="T3" fmla="*/ 5 h 8"/>
                  <a:gd name="T4" fmla="*/ 2 w 10"/>
                  <a:gd name="T5" fmla="*/ 0 h 8"/>
                  <a:gd name="T6" fmla="*/ 10 w 10"/>
                  <a:gd name="T7" fmla="*/ 5 h 8"/>
                  <a:gd name="T8" fmla="*/ 6 w 10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6" y="7"/>
                    </a:moveTo>
                    <a:cubicBezTo>
                      <a:pt x="7" y="4"/>
                      <a:pt x="3" y="5"/>
                      <a:pt x="1" y="5"/>
                    </a:cubicBezTo>
                    <a:cubicBezTo>
                      <a:pt x="0" y="3"/>
                      <a:pt x="1" y="1"/>
                      <a:pt x="2" y="0"/>
                    </a:cubicBezTo>
                    <a:cubicBezTo>
                      <a:pt x="1" y="5"/>
                      <a:pt x="10" y="1"/>
                      <a:pt x="10" y="5"/>
                    </a:cubicBezTo>
                    <a:cubicBezTo>
                      <a:pt x="7" y="4"/>
                      <a:pt x="9" y="8"/>
                      <a:pt x="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43" name="Freeform 82"/>
              <p:cNvSpPr>
                <a:spLocks/>
              </p:cNvSpPr>
              <p:nvPr/>
            </p:nvSpPr>
            <p:spPr bwMode="auto">
              <a:xfrm>
                <a:off x="2019" y="1120"/>
                <a:ext cx="21" cy="14"/>
              </a:xfrm>
              <a:custGeom>
                <a:avLst/>
                <a:gdLst>
                  <a:gd name="T0" fmla="*/ 5 w 9"/>
                  <a:gd name="T1" fmla="*/ 0 h 6"/>
                  <a:gd name="T2" fmla="*/ 9 w 9"/>
                  <a:gd name="T3" fmla="*/ 2 h 6"/>
                  <a:gd name="T4" fmla="*/ 3 w 9"/>
                  <a:gd name="T5" fmla="*/ 6 h 6"/>
                  <a:gd name="T6" fmla="*/ 0 w 9"/>
                  <a:gd name="T7" fmla="*/ 4 h 6"/>
                  <a:gd name="T8" fmla="*/ 5 w 9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5" y="0"/>
                    </a:moveTo>
                    <a:cubicBezTo>
                      <a:pt x="7" y="1"/>
                      <a:pt x="6" y="3"/>
                      <a:pt x="9" y="2"/>
                    </a:cubicBezTo>
                    <a:cubicBezTo>
                      <a:pt x="9" y="5"/>
                      <a:pt x="3" y="3"/>
                      <a:pt x="3" y="6"/>
                    </a:cubicBezTo>
                    <a:cubicBezTo>
                      <a:pt x="2" y="5"/>
                      <a:pt x="2" y="4"/>
                      <a:pt x="0" y="4"/>
                    </a:cubicBezTo>
                    <a:cubicBezTo>
                      <a:pt x="1" y="1"/>
                      <a:pt x="4" y="2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44" name="Freeform 84"/>
              <p:cNvSpPr>
                <a:spLocks/>
              </p:cNvSpPr>
              <p:nvPr/>
            </p:nvSpPr>
            <p:spPr bwMode="auto">
              <a:xfrm>
                <a:off x="4290" y="1134"/>
                <a:ext cx="59" cy="64"/>
              </a:xfrm>
              <a:custGeom>
                <a:avLst/>
                <a:gdLst>
                  <a:gd name="T0" fmla="*/ 22 w 25"/>
                  <a:gd name="T1" fmla="*/ 8 h 27"/>
                  <a:gd name="T2" fmla="*/ 25 w 25"/>
                  <a:gd name="T3" fmla="*/ 14 h 27"/>
                  <a:gd name="T4" fmla="*/ 19 w 25"/>
                  <a:gd name="T5" fmla="*/ 21 h 27"/>
                  <a:gd name="T6" fmla="*/ 6 w 25"/>
                  <a:gd name="T7" fmla="*/ 18 h 27"/>
                  <a:gd name="T8" fmla="*/ 10 w 25"/>
                  <a:gd name="T9" fmla="*/ 22 h 27"/>
                  <a:gd name="T10" fmla="*/ 1 w 25"/>
                  <a:gd name="T11" fmla="*/ 13 h 27"/>
                  <a:gd name="T12" fmla="*/ 5 w 25"/>
                  <a:gd name="T13" fmla="*/ 14 h 27"/>
                  <a:gd name="T14" fmla="*/ 0 w 25"/>
                  <a:gd name="T15" fmla="*/ 0 h 27"/>
                  <a:gd name="T16" fmla="*/ 22 w 25"/>
                  <a:gd name="T17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7">
                    <a:moveTo>
                      <a:pt x="22" y="8"/>
                    </a:moveTo>
                    <a:cubicBezTo>
                      <a:pt x="22" y="11"/>
                      <a:pt x="25" y="11"/>
                      <a:pt x="25" y="14"/>
                    </a:cubicBezTo>
                    <a:cubicBezTo>
                      <a:pt x="23" y="16"/>
                      <a:pt x="19" y="17"/>
                      <a:pt x="19" y="21"/>
                    </a:cubicBezTo>
                    <a:cubicBezTo>
                      <a:pt x="16" y="18"/>
                      <a:pt x="9" y="18"/>
                      <a:pt x="6" y="18"/>
                    </a:cubicBezTo>
                    <a:cubicBezTo>
                      <a:pt x="4" y="19"/>
                      <a:pt x="9" y="21"/>
                      <a:pt x="10" y="22"/>
                    </a:cubicBezTo>
                    <a:cubicBezTo>
                      <a:pt x="6" y="27"/>
                      <a:pt x="1" y="19"/>
                      <a:pt x="1" y="13"/>
                    </a:cubicBezTo>
                    <a:cubicBezTo>
                      <a:pt x="3" y="13"/>
                      <a:pt x="4" y="14"/>
                      <a:pt x="5" y="14"/>
                    </a:cubicBezTo>
                    <a:cubicBezTo>
                      <a:pt x="5" y="8"/>
                      <a:pt x="1" y="6"/>
                      <a:pt x="0" y="0"/>
                    </a:cubicBezTo>
                    <a:cubicBezTo>
                      <a:pt x="7" y="3"/>
                      <a:pt x="13" y="7"/>
                      <a:pt x="2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45" name="Freeform 85"/>
              <p:cNvSpPr>
                <a:spLocks/>
              </p:cNvSpPr>
              <p:nvPr/>
            </p:nvSpPr>
            <p:spPr bwMode="auto">
              <a:xfrm>
                <a:off x="4354" y="1132"/>
                <a:ext cx="14" cy="19"/>
              </a:xfrm>
              <a:custGeom>
                <a:avLst/>
                <a:gdLst>
                  <a:gd name="T0" fmla="*/ 6 w 6"/>
                  <a:gd name="T1" fmla="*/ 1 h 8"/>
                  <a:gd name="T2" fmla="*/ 2 w 6"/>
                  <a:gd name="T3" fmla="*/ 8 h 8"/>
                  <a:gd name="T4" fmla="*/ 6 w 6"/>
                  <a:gd name="T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8">
                    <a:moveTo>
                      <a:pt x="6" y="1"/>
                    </a:moveTo>
                    <a:cubicBezTo>
                      <a:pt x="6" y="4"/>
                      <a:pt x="3" y="5"/>
                      <a:pt x="2" y="8"/>
                    </a:cubicBezTo>
                    <a:cubicBezTo>
                      <a:pt x="0" y="6"/>
                      <a:pt x="2" y="0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46" name="Freeform 89"/>
              <p:cNvSpPr>
                <a:spLocks/>
              </p:cNvSpPr>
              <p:nvPr/>
            </p:nvSpPr>
            <p:spPr bwMode="auto">
              <a:xfrm>
                <a:off x="4248" y="1193"/>
                <a:ext cx="109" cy="112"/>
              </a:xfrm>
              <a:custGeom>
                <a:avLst/>
                <a:gdLst>
                  <a:gd name="T0" fmla="*/ 10 w 46"/>
                  <a:gd name="T1" fmla="*/ 42 h 47"/>
                  <a:gd name="T2" fmla="*/ 7 w 46"/>
                  <a:gd name="T3" fmla="*/ 45 h 47"/>
                  <a:gd name="T4" fmla="*/ 0 w 46"/>
                  <a:gd name="T5" fmla="*/ 43 h 47"/>
                  <a:gd name="T6" fmla="*/ 6 w 46"/>
                  <a:gd name="T7" fmla="*/ 34 h 47"/>
                  <a:gd name="T8" fmla="*/ 20 w 46"/>
                  <a:gd name="T9" fmla="*/ 34 h 47"/>
                  <a:gd name="T10" fmla="*/ 22 w 46"/>
                  <a:gd name="T11" fmla="*/ 25 h 47"/>
                  <a:gd name="T12" fmla="*/ 23 w 46"/>
                  <a:gd name="T13" fmla="*/ 28 h 47"/>
                  <a:gd name="T14" fmla="*/ 32 w 46"/>
                  <a:gd name="T15" fmla="*/ 20 h 47"/>
                  <a:gd name="T16" fmla="*/ 27 w 46"/>
                  <a:gd name="T17" fmla="*/ 1 h 47"/>
                  <a:gd name="T18" fmla="*/ 31 w 46"/>
                  <a:gd name="T19" fmla="*/ 3 h 47"/>
                  <a:gd name="T20" fmla="*/ 28 w 46"/>
                  <a:gd name="T21" fmla="*/ 0 h 47"/>
                  <a:gd name="T22" fmla="*/ 41 w 46"/>
                  <a:gd name="T23" fmla="*/ 18 h 47"/>
                  <a:gd name="T24" fmla="*/ 39 w 46"/>
                  <a:gd name="T25" fmla="*/ 17 h 47"/>
                  <a:gd name="T26" fmla="*/ 44 w 46"/>
                  <a:gd name="T27" fmla="*/ 37 h 47"/>
                  <a:gd name="T28" fmla="*/ 39 w 46"/>
                  <a:gd name="T29" fmla="*/ 40 h 47"/>
                  <a:gd name="T30" fmla="*/ 30 w 46"/>
                  <a:gd name="T31" fmla="*/ 39 h 47"/>
                  <a:gd name="T32" fmla="*/ 27 w 46"/>
                  <a:gd name="T33" fmla="*/ 47 h 47"/>
                  <a:gd name="T34" fmla="*/ 21 w 46"/>
                  <a:gd name="T35" fmla="*/ 43 h 47"/>
                  <a:gd name="T36" fmla="*/ 21 w 46"/>
                  <a:gd name="T37" fmla="*/ 39 h 47"/>
                  <a:gd name="T38" fmla="*/ 15 w 46"/>
                  <a:gd name="T39" fmla="*/ 40 h 47"/>
                  <a:gd name="T40" fmla="*/ 10 w 46"/>
                  <a:gd name="T41" fmla="*/ 42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" h="47">
                    <a:moveTo>
                      <a:pt x="10" y="42"/>
                    </a:moveTo>
                    <a:cubicBezTo>
                      <a:pt x="7" y="42"/>
                      <a:pt x="6" y="42"/>
                      <a:pt x="7" y="45"/>
                    </a:cubicBezTo>
                    <a:cubicBezTo>
                      <a:pt x="4" y="45"/>
                      <a:pt x="1" y="44"/>
                      <a:pt x="0" y="43"/>
                    </a:cubicBezTo>
                    <a:cubicBezTo>
                      <a:pt x="1" y="39"/>
                      <a:pt x="6" y="39"/>
                      <a:pt x="6" y="34"/>
                    </a:cubicBezTo>
                    <a:cubicBezTo>
                      <a:pt x="11" y="34"/>
                      <a:pt x="15" y="34"/>
                      <a:pt x="20" y="34"/>
                    </a:cubicBezTo>
                    <a:cubicBezTo>
                      <a:pt x="22" y="32"/>
                      <a:pt x="22" y="28"/>
                      <a:pt x="22" y="25"/>
                    </a:cubicBezTo>
                    <a:cubicBezTo>
                      <a:pt x="23" y="22"/>
                      <a:pt x="23" y="27"/>
                      <a:pt x="23" y="28"/>
                    </a:cubicBezTo>
                    <a:cubicBezTo>
                      <a:pt x="27" y="27"/>
                      <a:pt x="29" y="23"/>
                      <a:pt x="32" y="20"/>
                    </a:cubicBezTo>
                    <a:cubicBezTo>
                      <a:pt x="32" y="12"/>
                      <a:pt x="26" y="9"/>
                      <a:pt x="27" y="1"/>
                    </a:cubicBezTo>
                    <a:cubicBezTo>
                      <a:pt x="29" y="1"/>
                      <a:pt x="28" y="3"/>
                      <a:pt x="31" y="3"/>
                    </a:cubicBezTo>
                    <a:cubicBezTo>
                      <a:pt x="31" y="0"/>
                      <a:pt x="29" y="1"/>
                      <a:pt x="28" y="0"/>
                    </a:cubicBezTo>
                    <a:cubicBezTo>
                      <a:pt x="34" y="0"/>
                      <a:pt x="40" y="9"/>
                      <a:pt x="41" y="18"/>
                    </a:cubicBezTo>
                    <a:cubicBezTo>
                      <a:pt x="41" y="18"/>
                      <a:pt x="40" y="17"/>
                      <a:pt x="39" y="17"/>
                    </a:cubicBezTo>
                    <a:cubicBezTo>
                      <a:pt x="40" y="24"/>
                      <a:pt x="46" y="31"/>
                      <a:pt x="44" y="37"/>
                    </a:cubicBezTo>
                    <a:cubicBezTo>
                      <a:pt x="41" y="36"/>
                      <a:pt x="40" y="35"/>
                      <a:pt x="39" y="40"/>
                    </a:cubicBezTo>
                    <a:cubicBezTo>
                      <a:pt x="35" y="36"/>
                      <a:pt x="35" y="43"/>
                      <a:pt x="30" y="39"/>
                    </a:cubicBezTo>
                    <a:cubicBezTo>
                      <a:pt x="29" y="41"/>
                      <a:pt x="27" y="43"/>
                      <a:pt x="27" y="47"/>
                    </a:cubicBezTo>
                    <a:cubicBezTo>
                      <a:pt x="24" y="47"/>
                      <a:pt x="22" y="45"/>
                      <a:pt x="21" y="43"/>
                    </a:cubicBezTo>
                    <a:cubicBezTo>
                      <a:pt x="21" y="42"/>
                      <a:pt x="21" y="40"/>
                      <a:pt x="21" y="39"/>
                    </a:cubicBezTo>
                    <a:cubicBezTo>
                      <a:pt x="19" y="40"/>
                      <a:pt x="16" y="38"/>
                      <a:pt x="15" y="40"/>
                    </a:cubicBezTo>
                    <a:cubicBezTo>
                      <a:pt x="12" y="39"/>
                      <a:pt x="13" y="43"/>
                      <a:pt x="10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47" name="Freeform 90"/>
              <p:cNvSpPr>
                <a:spLocks/>
              </p:cNvSpPr>
              <p:nvPr/>
            </p:nvSpPr>
            <p:spPr bwMode="auto">
              <a:xfrm>
                <a:off x="2795" y="1193"/>
                <a:ext cx="19" cy="33"/>
              </a:xfrm>
              <a:custGeom>
                <a:avLst/>
                <a:gdLst>
                  <a:gd name="T0" fmla="*/ 3 w 8"/>
                  <a:gd name="T1" fmla="*/ 14 h 14"/>
                  <a:gd name="T2" fmla="*/ 1 w 8"/>
                  <a:gd name="T3" fmla="*/ 3 h 14"/>
                  <a:gd name="T4" fmla="*/ 7 w 8"/>
                  <a:gd name="T5" fmla="*/ 1 h 14"/>
                  <a:gd name="T6" fmla="*/ 3 w 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4">
                    <a:moveTo>
                      <a:pt x="3" y="14"/>
                    </a:moveTo>
                    <a:cubicBezTo>
                      <a:pt x="0" y="13"/>
                      <a:pt x="3" y="5"/>
                      <a:pt x="1" y="3"/>
                    </a:cubicBezTo>
                    <a:cubicBezTo>
                      <a:pt x="4" y="3"/>
                      <a:pt x="4" y="0"/>
                      <a:pt x="7" y="1"/>
                    </a:cubicBezTo>
                    <a:cubicBezTo>
                      <a:pt x="8" y="7"/>
                      <a:pt x="8" y="13"/>
                      <a:pt x="3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48" name="Freeform 91"/>
              <p:cNvSpPr>
                <a:spLocks/>
              </p:cNvSpPr>
              <p:nvPr/>
            </p:nvSpPr>
            <p:spPr bwMode="auto">
              <a:xfrm>
                <a:off x="2946" y="1231"/>
                <a:ext cx="22" cy="10"/>
              </a:xfrm>
              <a:custGeom>
                <a:avLst/>
                <a:gdLst>
                  <a:gd name="T0" fmla="*/ 0 w 9"/>
                  <a:gd name="T1" fmla="*/ 1 h 4"/>
                  <a:gd name="T2" fmla="*/ 9 w 9"/>
                  <a:gd name="T3" fmla="*/ 3 h 4"/>
                  <a:gd name="T4" fmla="*/ 0 w 9"/>
                  <a:gd name="T5" fmla="*/ 4 h 4"/>
                  <a:gd name="T6" fmla="*/ 0 w 9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4">
                    <a:moveTo>
                      <a:pt x="0" y="1"/>
                    </a:moveTo>
                    <a:cubicBezTo>
                      <a:pt x="3" y="2"/>
                      <a:pt x="8" y="0"/>
                      <a:pt x="9" y="3"/>
                    </a:cubicBezTo>
                    <a:cubicBezTo>
                      <a:pt x="6" y="3"/>
                      <a:pt x="2" y="2"/>
                      <a:pt x="0" y="4"/>
                    </a:cubicBezTo>
                    <a:cubicBezTo>
                      <a:pt x="1" y="3"/>
                      <a:pt x="0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49" name="Freeform 92"/>
              <p:cNvSpPr>
                <a:spLocks/>
              </p:cNvSpPr>
              <p:nvPr/>
            </p:nvSpPr>
            <p:spPr bwMode="auto">
              <a:xfrm>
                <a:off x="3081" y="1271"/>
                <a:ext cx="26" cy="22"/>
              </a:xfrm>
              <a:custGeom>
                <a:avLst/>
                <a:gdLst>
                  <a:gd name="T0" fmla="*/ 0 w 11"/>
                  <a:gd name="T1" fmla="*/ 6 h 9"/>
                  <a:gd name="T2" fmla="*/ 9 w 11"/>
                  <a:gd name="T3" fmla="*/ 0 h 9"/>
                  <a:gd name="T4" fmla="*/ 0 w 11"/>
                  <a:gd name="T5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9">
                    <a:moveTo>
                      <a:pt x="0" y="6"/>
                    </a:moveTo>
                    <a:cubicBezTo>
                      <a:pt x="0" y="1"/>
                      <a:pt x="6" y="2"/>
                      <a:pt x="9" y="0"/>
                    </a:cubicBezTo>
                    <a:cubicBezTo>
                      <a:pt x="11" y="3"/>
                      <a:pt x="3" y="9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50" name="Freeform 93"/>
              <p:cNvSpPr>
                <a:spLocks/>
              </p:cNvSpPr>
              <p:nvPr/>
            </p:nvSpPr>
            <p:spPr bwMode="auto">
              <a:xfrm>
                <a:off x="4271" y="1286"/>
                <a:ext cx="26" cy="16"/>
              </a:xfrm>
              <a:custGeom>
                <a:avLst/>
                <a:gdLst>
                  <a:gd name="T0" fmla="*/ 0 w 11"/>
                  <a:gd name="T1" fmla="*/ 3 h 7"/>
                  <a:gd name="T2" fmla="*/ 5 w 11"/>
                  <a:gd name="T3" fmla="*/ 1 h 7"/>
                  <a:gd name="T4" fmla="*/ 7 w 11"/>
                  <a:gd name="T5" fmla="*/ 3 h 7"/>
                  <a:gd name="T6" fmla="*/ 0 w 11"/>
                  <a:gd name="T7" fmla="*/ 4 h 7"/>
                  <a:gd name="T8" fmla="*/ 0 w 11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0" y="3"/>
                    </a:moveTo>
                    <a:cubicBezTo>
                      <a:pt x="3" y="4"/>
                      <a:pt x="2" y="0"/>
                      <a:pt x="5" y="1"/>
                    </a:cubicBezTo>
                    <a:cubicBezTo>
                      <a:pt x="9" y="0"/>
                      <a:pt x="11" y="2"/>
                      <a:pt x="7" y="3"/>
                    </a:cubicBezTo>
                    <a:cubicBezTo>
                      <a:pt x="4" y="2"/>
                      <a:pt x="3" y="7"/>
                      <a:pt x="0" y="4"/>
                    </a:cubicBezTo>
                    <a:cubicBezTo>
                      <a:pt x="0" y="4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51" name="Freeform 94"/>
              <p:cNvSpPr>
                <a:spLocks/>
              </p:cNvSpPr>
              <p:nvPr/>
            </p:nvSpPr>
            <p:spPr bwMode="auto">
              <a:xfrm>
                <a:off x="4283" y="1283"/>
                <a:ext cx="17" cy="22"/>
              </a:xfrm>
              <a:custGeom>
                <a:avLst/>
                <a:gdLst>
                  <a:gd name="T0" fmla="*/ 2 w 7"/>
                  <a:gd name="T1" fmla="*/ 4 h 9"/>
                  <a:gd name="T2" fmla="*/ 0 w 7"/>
                  <a:gd name="T3" fmla="*/ 2 h 9"/>
                  <a:gd name="T4" fmla="*/ 6 w 7"/>
                  <a:gd name="T5" fmla="*/ 1 h 9"/>
                  <a:gd name="T6" fmla="*/ 6 w 7"/>
                  <a:gd name="T7" fmla="*/ 5 h 9"/>
                  <a:gd name="T8" fmla="*/ 3 w 7"/>
                  <a:gd name="T9" fmla="*/ 9 h 9"/>
                  <a:gd name="T10" fmla="*/ 2 w 7"/>
                  <a:gd name="T11" fmla="*/ 5 h 9"/>
                  <a:gd name="T12" fmla="*/ 2 w 7"/>
                  <a:gd name="T13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9">
                    <a:moveTo>
                      <a:pt x="2" y="4"/>
                    </a:moveTo>
                    <a:cubicBezTo>
                      <a:pt x="6" y="3"/>
                      <a:pt x="4" y="1"/>
                      <a:pt x="0" y="2"/>
                    </a:cubicBezTo>
                    <a:cubicBezTo>
                      <a:pt x="1" y="0"/>
                      <a:pt x="4" y="2"/>
                      <a:pt x="6" y="1"/>
                    </a:cubicBezTo>
                    <a:cubicBezTo>
                      <a:pt x="6" y="2"/>
                      <a:pt x="6" y="4"/>
                      <a:pt x="6" y="5"/>
                    </a:cubicBezTo>
                    <a:cubicBezTo>
                      <a:pt x="2" y="4"/>
                      <a:pt x="7" y="9"/>
                      <a:pt x="3" y="9"/>
                    </a:cubicBezTo>
                    <a:cubicBezTo>
                      <a:pt x="5" y="8"/>
                      <a:pt x="5" y="5"/>
                      <a:pt x="2" y="5"/>
                    </a:cubicBezTo>
                    <a:cubicBezTo>
                      <a:pt x="2" y="5"/>
                      <a:pt x="2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52" name="Freeform 95"/>
              <p:cNvSpPr>
                <a:spLocks/>
              </p:cNvSpPr>
              <p:nvPr/>
            </p:nvSpPr>
            <p:spPr bwMode="auto">
              <a:xfrm>
                <a:off x="2520" y="1366"/>
                <a:ext cx="14" cy="17"/>
              </a:xfrm>
              <a:custGeom>
                <a:avLst/>
                <a:gdLst>
                  <a:gd name="T0" fmla="*/ 6 w 6"/>
                  <a:gd name="T1" fmla="*/ 0 h 7"/>
                  <a:gd name="T2" fmla="*/ 1 w 6"/>
                  <a:gd name="T3" fmla="*/ 7 h 7"/>
                  <a:gd name="T4" fmla="*/ 6 w 6"/>
                  <a:gd name="T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7">
                    <a:moveTo>
                      <a:pt x="6" y="0"/>
                    </a:moveTo>
                    <a:cubicBezTo>
                      <a:pt x="5" y="2"/>
                      <a:pt x="3" y="4"/>
                      <a:pt x="1" y="7"/>
                    </a:cubicBezTo>
                    <a:cubicBezTo>
                      <a:pt x="0" y="5"/>
                      <a:pt x="3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53" name="Freeform 97"/>
              <p:cNvSpPr>
                <a:spLocks/>
              </p:cNvSpPr>
              <p:nvPr/>
            </p:nvSpPr>
            <p:spPr bwMode="auto">
              <a:xfrm>
                <a:off x="4200" y="1577"/>
                <a:ext cx="12" cy="15"/>
              </a:xfrm>
              <a:custGeom>
                <a:avLst/>
                <a:gdLst>
                  <a:gd name="T0" fmla="*/ 1 w 5"/>
                  <a:gd name="T1" fmla="*/ 0 h 6"/>
                  <a:gd name="T2" fmla="*/ 4 w 5"/>
                  <a:gd name="T3" fmla="*/ 0 h 6"/>
                  <a:gd name="T4" fmla="*/ 5 w 5"/>
                  <a:gd name="T5" fmla="*/ 5 h 6"/>
                  <a:gd name="T6" fmla="*/ 2 w 5"/>
                  <a:gd name="T7" fmla="*/ 6 h 6"/>
                  <a:gd name="T8" fmla="*/ 0 w 5"/>
                  <a:gd name="T9" fmla="*/ 2 h 6"/>
                  <a:gd name="T10" fmla="*/ 1 w 5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1" y="0"/>
                    </a:moveTo>
                    <a:cubicBezTo>
                      <a:pt x="2" y="1"/>
                      <a:pt x="2" y="0"/>
                      <a:pt x="4" y="0"/>
                    </a:cubicBezTo>
                    <a:cubicBezTo>
                      <a:pt x="2" y="2"/>
                      <a:pt x="4" y="3"/>
                      <a:pt x="5" y="5"/>
                    </a:cubicBezTo>
                    <a:cubicBezTo>
                      <a:pt x="4" y="5"/>
                      <a:pt x="3" y="6"/>
                      <a:pt x="2" y="6"/>
                    </a:cubicBezTo>
                    <a:cubicBezTo>
                      <a:pt x="2" y="3"/>
                      <a:pt x="3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54" name="Freeform 98"/>
              <p:cNvSpPr>
                <a:spLocks/>
              </p:cNvSpPr>
              <p:nvPr/>
            </p:nvSpPr>
            <p:spPr bwMode="auto">
              <a:xfrm>
                <a:off x="4205" y="1575"/>
                <a:ext cx="28" cy="24"/>
              </a:xfrm>
              <a:custGeom>
                <a:avLst/>
                <a:gdLst>
                  <a:gd name="T0" fmla="*/ 2 w 12"/>
                  <a:gd name="T1" fmla="*/ 1 h 10"/>
                  <a:gd name="T2" fmla="*/ 6 w 12"/>
                  <a:gd name="T3" fmla="*/ 3 h 10"/>
                  <a:gd name="T4" fmla="*/ 10 w 12"/>
                  <a:gd name="T5" fmla="*/ 3 h 10"/>
                  <a:gd name="T6" fmla="*/ 12 w 12"/>
                  <a:gd name="T7" fmla="*/ 10 h 10"/>
                  <a:gd name="T8" fmla="*/ 7 w 12"/>
                  <a:gd name="T9" fmla="*/ 9 h 10"/>
                  <a:gd name="T10" fmla="*/ 3 w 12"/>
                  <a:gd name="T11" fmla="*/ 6 h 10"/>
                  <a:gd name="T12" fmla="*/ 2 w 12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0">
                    <a:moveTo>
                      <a:pt x="2" y="1"/>
                    </a:moveTo>
                    <a:cubicBezTo>
                      <a:pt x="3" y="1"/>
                      <a:pt x="7" y="0"/>
                      <a:pt x="6" y="3"/>
                    </a:cubicBezTo>
                    <a:cubicBezTo>
                      <a:pt x="9" y="2"/>
                      <a:pt x="7" y="2"/>
                      <a:pt x="10" y="3"/>
                    </a:cubicBezTo>
                    <a:cubicBezTo>
                      <a:pt x="8" y="6"/>
                      <a:pt x="12" y="7"/>
                      <a:pt x="12" y="10"/>
                    </a:cubicBezTo>
                    <a:cubicBezTo>
                      <a:pt x="11" y="10"/>
                      <a:pt x="8" y="7"/>
                      <a:pt x="7" y="9"/>
                    </a:cubicBezTo>
                    <a:cubicBezTo>
                      <a:pt x="7" y="6"/>
                      <a:pt x="3" y="4"/>
                      <a:pt x="3" y="6"/>
                    </a:cubicBezTo>
                    <a:cubicBezTo>
                      <a:pt x="2" y="4"/>
                      <a:pt x="0" y="3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55" name="Freeform 99"/>
              <p:cNvSpPr>
                <a:spLocks/>
              </p:cNvSpPr>
              <p:nvPr/>
            </p:nvSpPr>
            <p:spPr bwMode="auto">
              <a:xfrm>
                <a:off x="4224" y="1599"/>
                <a:ext cx="12" cy="14"/>
              </a:xfrm>
              <a:custGeom>
                <a:avLst/>
                <a:gdLst>
                  <a:gd name="T0" fmla="*/ 5 w 5"/>
                  <a:gd name="T1" fmla="*/ 6 h 6"/>
                  <a:gd name="T2" fmla="*/ 0 w 5"/>
                  <a:gd name="T3" fmla="*/ 2 h 6"/>
                  <a:gd name="T4" fmla="*/ 5 w 5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5" y="6"/>
                    </a:moveTo>
                    <a:cubicBezTo>
                      <a:pt x="4" y="5"/>
                      <a:pt x="1" y="4"/>
                      <a:pt x="0" y="2"/>
                    </a:cubicBezTo>
                    <a:cubicBezTo>
                      <a:pt x="3" y="0"/>
                      <a:pt x="4" y="4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56" name="Freeform 101"/>
              <p:cNvSpPr>
                <a:spLocks/>
              </p:cNvSpPr>
              <p:nvPr/>
            </p:nvSpPr>
            <p:spPr bwMode="auto">
              <a:xfrm>
                <a:off x="4158" y="1618"/>
                <a:ext cx="23" cy="42"/>
              </a:xfrm>
              <a:custGeom>
                <a:avLst/>
                <a:gdLst>
                  <a:gd name="T0" fmla="*/ 10 w 10"/>
                  <a:gd name="T1" fmla="*/ 0 h 18"/>
                  <a:gd name="T2" fmla="*/ 0 w 10"/>
                  <a:gd name="T3" fmla="*/ 18 h 18"/>
                  <a:gd name="T4" fmla="*/ 10 w 10"/>
                  <a:gd name="T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18">
                    <a:moveTo>
                      <a:pt x="10" y="0"/>
                    </a:moveTo>
                    <a:cubicBezTo>
                      <a:pt x="10" y="9"/>
                      <a:pt x="4" y="13"/>
                      <a:pt x="0" y="18"/>
                    </a:cubicBezTo>
                    <a:cubicBezTo>
                      <a:pt x="0" y="13"/>
                      <a:pt x="7" y="5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57" name="Freeform 103"/>
              <p:cNvSpPr>
                <a:spLocks/>
              </p:cNvSpPr>
              <p:nvPr/>
            </p:nvSpPr>
            <p:spPr bwMode="auto">
              <a:xfrm>
                <a:off x="4215" y="1615"/>
                <a:ext cx="54" cy="86"/>
              </a:xfrm>
              <a:custGeom>
                <a:avLst/>
                <a:gdLst>
                  <a:gd name="T0" fmla="*/ 6 w 23"/>
                  <a:gd name="T1" fmla="*/ 18 h 36"/>
                  <a:gd name="T2" fmla="*/ 8 w 23"/>
                  <a:gd name="T3" fmla="*/ 21 h 36"/>
                  <a:gd name="T4" fmla="*/ 18 w 23"/>
                  <a:gd name="T5" fmla="*/ 15 h 36"/>
                  <a:gd name="T6" fmla="*/ 10 w 23"/>
                  <a:gd name="T7" fmla="*/ 0 h 36"/>
                  <a:gd name="T8" fmla="*/ 23 w 23"/>
                  <a:gd name="T9" fmla="*/ 17 h 36"/>
                  <a:gd name="T10" fmla="*/ 23 w 23"/>
                  <a:gd name="T11" fmla="*/ 30 h 36"/>
                  <a:gd name="T12" fmla="*/ 21 w 23"/>
                  <a:gd name="T13" fmla="*/ 25 h 36"/>
                  <a:gd name="T14" fmla="*/ 19 w 23"/>
                  <a:gd name="T15" fmla="*/ 36 h 36"/>
                  <a:gd name="T16" fmla="*/ 11 w 23"/>
                  <a:gd name="T17" fmla="*/ 32 h 36"/>
                  <a:gd name="T18" fmla="*/ 8 w 23"/>
                  <a:gd name="T19" fmla="*/ 22 h 36"/>
                  <a:gd name="T20" fmla="*/ 3 w 23"/>
                  <a:gd name="T21" fmla="*/ 22 h 36"/>
                  <a:gd name="T22" fmla="*/ 0 w 23"/>
                  <a:gd name="T23" fmla="*/ 27 h 36"/>
                  <a:gd name="T24" fmla="*/ 6 w 23"/>
                  <a:gd name="T25" fmla="*/ 1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36">
                    <a:moveTo>
                      <a:pt x="6" y="18"/>
                    </a:moveTo>
                    <a:cubicBezTo>
                      <a:pt x="8" y="17"/>
                      <a:pt x="8" y="19"/>
                      <a:pt x="8" y="21"/>
                    </a:cubicBezTo>
                    <a:cubicBezTo>
                      <a:pt x="13" y="21"/>
                      <a:pt x="13" y="15"/>
                      <a:pt x="18" y="15"/>
                    </a:cubicBezTo>
                    <a:cubicBezTo>
                      <a:pt x="16" y="8"/>
                      <a:pt x="12" y="8"/>
                      <a:pt x="10" y="0"/>
                    </a:cubicBezTo>
                    <a:cubicBezTo>
                      <a:pt x="15" y="1"/>
                      <a:pt x="18" y="13"/>
                      <a:pt x="23" y="17"/>
                    </a:cubicBezTo>
                    <a:cubicBezTo>
                      <a:pt x="23" y="21"/>
                      <a:pt x="23" y="26"/>
                      <a:pt x="23" y="30"/>
                    </a:cubicBezTo>
                    <a:cubicBezTo>
                      <a:pt x="21" y="29"/>
                      <a:pt x="21" y="27"/>
                      <a:pt x="21" y="25"/>
                    </a:cubicBezTo>
                    <a:cubicBezTo>
                      <a:pt x="15" y="27"/>
                      <a:pt x="22" y="32"/>
                      <a:pt x="19" y="36"/>
                    </a:cubicBezTo>
                    <a:cubicBezTo>
                      <a:pt x="18" y="33"/>
                      <a:pt x="15" y="32"/>
                      <a:pt x="11" y="32"/>
                    </a:cubicBezTo>
                    <a:cubicBezTo>
                      <a:pt x="11" y="28"/>
                      <a:pt x="12" y="23"/>
                      <a:pt x="8" y="22"/>
                    </a:cubicBezTo>
                    <a:cubicBezTo>
                      <a:pt x="7" y="24"/>
                      <a:pt x="5" y="25"/>
                      <a:pt x="3" y="22"/>
                    </a:cubicBezTo>
                    <a:cubicBezTo>
                      <a:pt x="1" y="23"/>
                      <a:pt x="3" y="28"/>
                      <a:pt x="0" y="27"/>
                    </a:cubicBezTo>
                    <a:cubicBezTo>
                      <a:pt x="0" y="22"/>
                      <a:pt x="3" y="19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58" name="Freeform 104"/>
              <p:cNvSpPr>
                <a:spLocks/>
              </p:cNvSpPr>
              <p:nvPr/>
            </p:nvSpPr>
            <p:spPr bwMode="auto">
              <a:xfrm>
                <a:off x="4042" y="1679"/>
                <a:ext cx="139" cy="159"/>
              </a:xfrm>
              <a:custGeom>
                <a:avLst/>
                <a:gdLst>
                  <a:gd name="T0" fmla="*/ 59 w 59"/>
                  <a:gd name="T1" fmla="*/ 12 h 67"/>
                  <a:gd name="T2" fmla="*/ 53 w 59"/>
                  <a:gd name="T3" fmla="*/ 13 h 67"/>
                  <a:gd name="T4" fmla="*/ 55 w 59"/>
                  <a:gd name="T5" fmla="*/ 17 h 67"/>
                  <a:gd name="T6" fmla="*/ 51 w 59"/>
                  <a:gd name="T7" fmla="*/ 18 h 67"/>
                  <a:gd name="T8" fmla="*/ 50 w 59"/>
                  <a:gd name="T9" fmla="*/ 21 h 67"/>
                  <a:gd name="T10" fmla="*/ 58 w 59"/>
                  <a:gd name="T11" fmla="*/ 36 h 67"/>
                  <a:gd name="T12" fmla="*/ 51 w 59"/>
                  <a:gd name="T13" fmla="*/ 41 h 67"/>
                  <a:gd name="T14" fmla="*/ 44 w 59"/>
                  <a:gd name="T15" fmla="*/ 66 h 67"/>
                  <a:gd name="T16" fmla="*/ 35 w 59"/>
                  <a:gd name="T17" fmla="*/ 67 h 67"/>
                  <a:gd name="T18" fmla="*/ 34 w 59"/>
                  <a:gd name="T19" fmla="*/ 63 h 67"/>
                  <a:gd name="T20" fmla="*/ 22 w 59"/>
                  <a:gd name="T21" fmla="*/ 64 h 67"/>
                  <a:gd name="T22" fmla="*/ 12 w 59"/>
                  <a:gd name="T23" fmla="*/ 60 h 67"/>
                  <a:gd name="T24" fmla="*/ 8 w 59"/>
                  <a:gd name="T25" fmla="*/ 30 h 67"/>
                  <a:gd name="T26" fmla="*/ 15 w 59"/>
                  <a:gd name="T27" fmla="*/ 34 h 67"/>
                  <a:gd name="T28" fmla="*/ 19 w 59"/>
                  <a:gd name="T29" fmla="*/ 25 h 67"/>
                  <a:gd name="T30" fmla="*/ 39 w 59"/>
                  <a:gd name="T31" fmla="*/ 13 h 67"/>
                  <a:gd name="T32" fmla="*/ 45 w 59"/>
                  <a:gd name="T33" fmla="*/ 0 h 67"/>
                  <a:gd name="T34" fmla="*/ 47 w 59"/>
                  <a:gd name="T35" fmla="*/ 0 h 67"/>
                  <a:gd name="T36" fmla="*/ 59 w 59"/>
                  <a:gd name="T37" fmla="*/ 1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67">
                    <a:moveTo>
                      <a:pt x="59" y="12"/>
                    </a:moveTo>
                    <a:cubicBezTo>
                      <a:pt x="56" y="11"/>
                      <a:pt x="56" y="13"/>
                      <a:pt x="53" y="13"/>
                    </a:cubicBezTo>
                    <a:cubicBezTo>
                      <a:pt x="53" y="15"/>
                      <a:pt x="56" y="14"/>
                      <a:pt x="55" y="17"/>
                    </a:cubicBezTo>
                    <a:cubicBezTo>
                      <a:pt x="53" y="16"/>
                      <a:pt x="52" y="17"/>
                      <a:pt x="51" y="18"/>
                    </a:cubicBezTo>
                    <a:cubicBezTo>
                      <a:pt x="52" y="20"/>
                      <a:pt x="51" y="20"/>
                      <a:pt x="50" y="21"/>
                    </a:cubicBezTo>
                    <a:cubicBezTo>
                      <a:pt x="52" y="27"/>
                      <a:pt x="53" y="33"/>
                      <a:pt x="58" y="36"/>
                    </a:cubicBezTo>
                    <a:cubicBezTo>
                      <a:pt x="55" y="37"/>
                      <a:pt x="52" y="37"/>
                      <a:pt x="51" y="41"/>
                    </a:cubicBezTo>
                    <a:cubicBezTo>
                      <a:pt x="51" y="50"/>
                      <a:pt x="41" y="55"/>
                      <a:pt x="44" y="66"/>
                    </a:cubicBezTo>
                    <a:cubicBezTo>
                      <a:pt x="42" y="62"/>
                      <a:pt x="39" y="67"/>
                      <a:pt x="35" y="67"/>
                    </a:cubicBezTo>
                    <a:cubicBezTo>
                      <a:pt x="34" y="66"/>
                      <a:pt x="34" y="64"/>
                      <a:pt x="34" y="63"/>
                    </a:cubicBezTo>
                    <a:cubicBezTo>
                      <a:pt x="28" y="62"/>
                      <a:pt x="26" y="60"/>
                      <a:pt x="22" y="64"/>
                    </a:cubicBezTo>
                    <a:cubicBezTo>
                      <a:pt x="20" y="61"/>
                      <a:pt x="18" y="59"/>
                      <a:pt x="12" y="60"/>
                    </a:cubicBezTo>
                    <a:cubicBezTo>
                      <a:pt x="11" y="49"/>
                      <a:pt x="0" y="40"/>
                      <a:pt x="8" y="30"/>
                    </a:cubicBezTo>
                    <a:cubicBezTo>
                      <a:pt x="11" y="31"/>
                      <a:pt x="13" y="32"/>
                      <a:pt x="15" y="34"/>
                    </a:cubicBezTo>
                    <a:cubicBezTo>
                      <a:pt x="17" y="32"/>
                      <a:pt x="17" y="28"/>
                      <a:pt x="19" y="25"/>
                    </a:cubicBezTo>
                    <a:cubicBezTo>
                      <a:pt x="30" y="26"/>
                      <a:pt x="29" y="11"/>
                      <a:pt x="39" y="13"/>
                    </a:cubicBezTo>
                    <a:cubicBezTo>
                      <a:pt x="38" y="8"/>
                      <a:pt x="45" y="7"/>
                      <a:pt x="45" y="0"/>
                    </a:cubicBezTo>
                    <a:cubicBezTo>
                      <a:pt x="46" y="1"/>
                      <a:pt x="47" y="1"/>
                      <a:pt x="47" y="0"/>
                    </a:cubicBezTo>
                    <a:cubicBezTo>
                      <a:pt x="50" y="5"/>
                      <a:pt x="55" y="8"/>
                      <a:pt x="59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59" name="Freeform 105"/>
              <p:cNvSpPr>
                <a:spLocks/>
              </p:cNvSpPr>
              <p:nvPr/>
            </p:nvSpPr>
            <p:spPr bwMode="auto">
              <a:xfrm>
                <a:off x="4110" y="1883"/>
                <a:ext cx="22" cy="12"/>
              </a:xfrm>
              <a:custGeom>
                <a:avLst/>
                <a:gdLst>
                  <a:gd name="T0" fmla="*/ 0 w 9"/>
                  <a:gd name="T1" fmla="*/ 3 h 5"/>
                  <a:gd name="T2" fmla="*/ 4 w 9"/>
                  <a:gd name="T3" fmla="*/ 5 h 5"/>
                  <a:gd name="T4" fmla="*/ 9 w 9"/>
                  <a:gd name="T5" fmla="*/ 5 h 5"/>
                  <a:gd name="T6" fmla="*/ 4 w 9"/>
                  <a:gd name="T7" fmla="*/ 5 h 5"/>
                  <a:gd name="T8" fmla="*/ 0 w 9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0" y="3"/>
                    </a:moveTo>
                    <a:cubicBezTo>
                      <a:pt x="1" y="0"/>
                      <a:pt x="5" y="2"/>
                      <a:pt x="4" y="5"/>
                    </a:cubicBezTo>
                    <a:cubicBezTo>
                      <a:pt x="6" y="5"/>
                      <a:pt x="9" y="3"/>
                      <a:pt x="9" y="5"/>
                    </a:cubicBezTo>
                    <a:cubicBezTo>
                      <a:pt x="7" y="5"/>
                      <a:pt x="6" y="5"/>
                      <a:pt x="4" y="5"/>
                    </a:cubicBezTo>
                    <a:cubicBezTo>
                      <a:pt x="3" y="4"/>
                      <a:pt x="4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60" name="Freeform 106"/>
              <p:cNvSpPr>
                <a:spLocks/>
              </p:cNvSpPr>
              <p:nvPr/>
            </p:nvSpPr>
            <p:spPr bwMode="auto">
              <a:xfrm>
                <a:off x="3881" y="1701"/>
                <a:ext cx="137" cy="161"/>
              </a:xfrm>
              <a:custGeom>
                <a:avLst/>
                <a:gdLst>
                  <a:gd name="T0" fmla="*/ 58 w 58"/>
                  <a:gd name="T1" fmla="*/ 52 h 68"/>
                  <a:gd name="T2" fmla="*/ 56 w 58"/>
                  <a:gd name="T3" fmla="*/ 68 h 68"/>
                  <a:gd name="T4" fmla="*/ 49 w 58"/>
                  <a:gd name="T5" fmla="*/ 68 h 68"/>
                  <a:gd name="T6" fmla="*/ 24 w 58"/>
                  <a:gd name="T7" fmla="*/ 34 h 68"/>
                  <a:gd name="T8" fmla="*/ 21 w 58"/>
                  <a:gd name="T9" fmla="*/ 32 h 68"/>
                  <a:gd name="T10" fmla="*/ 14 w 58"/>
                  <a:gd name="T11" fmla="*/ 20 h 68"/>
                  <a:gd name="T12" fmla="*/ 0 w 58"/>
                  <a:gd name="T13" fmla="*/ 0 h 68"/>
                  <a:gd name="T14" fmla="*/ 13 w 58"/>
                  <a:gd name="T15" fmla="*/ 2 h 68"/>
                  <a:gd name="T16" fmla="*/ 44 w 58"/>
                  <a:gd name="T17" fmla="*/ 30 h 68"/>
                  <a:gd name="T18" fmla="*/ 44 w 58"/>
                  <a:gd name="T19" fmla="*/ 36 h 68"/>
                  <a:gd name="T20" fmla="*/ 50 w 58"/>
                  <a:gd name="T21" fmla="*/ 48 h 68"/>
                  <a:gd name="T22" fmla="*/ 55 w 58"/>
                  <a:gd name="T23" fmla="*/ 47 h 68"/>
                  <a:gd name="T24" fmla="*/ 58 w 58"/>
                  <a:gd name="T25" fmla="*/ 5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" h="68">
                    <a:moveTo>
                      <a:pt x="58" y="52"/>
                    </a:moveTo>
                    <a:cubicBezTo>
                      <a:pt x="57" y="57"/>
                      <a:pt x="56" y="62"/>
                      <a:pt x="56" y="68"/>
                    </a:cubicBezTo>
                    <a:cubicBezTo>
                      <a:pt x="54" y="67"/>
                      <a:pt x="51" y="64"/>
                      <a:pt x="49" y="68"/>
                    </a:cubicBezTo>
                    <a:cubicBezTo>
                      <a:pt x="39" y="59"/>
                      <a:pt x="30" y="48"/>
                      <a:pt x="24" y="34"/>
                    </a:cubicBezTo>
                    <a:cubicBezTo>
                      <a:pt x="24" y="32"/>
                      <a:pt x="22" y="32"/>
                      <a:pt x="21" y="32"/>
                    </a:cubicBezTo>
                    <a:cubicBezTo>
                      <a:pt x="21" y="25"/>
                      <a:pt x="20" y="20"/>
                      <a:pt x="14" y="20"/>
                    </a:cubicBezTo>
                    <a:cubicBezTo>
                      <a:pt x="13" y="9"/>
                      <a:pt x="1" y="11"/>
                      <a:pt x="0" y="0"/>
                    </a:cubicBezTo>
                    <a:cubicBezTo>
                      <a:pt x="5" y="0"/>
                      <a:pt x="7" y="3"/>
                      <a:pt x="13" y="2"/>
                    </a:cubicBezTo>
                    <a:cubicBezTo>
                      <a:pt x="20" y="14"/>
                      <a:pt x="35" y="23"/>
                      <a:pt x="44" y="30"/>
                    </a:cubicBezTo>
                    <a:cubicBezTo>
                      <a:pt x="45" y="31"/>
                      <a:pt x="47" y="36"/>
                      <a:pt x="44" y="36"/>
                    </a:cubicBezTo>
                    <a:cubicBezTo>
                      <a:pt x="46" y="39"/>
                      <a:pt x="53" y="43"/>
                      <a:pt x="50" y="48"/>
                    </a:cubicBezTo>
                    <a:cubicBezTo>
                      <a:pt x="51" y="51"/>
                      <a:pt x="52" y="45"/>
                      <a:pt x="55" y="47"/>
                    </a:cubicBezTo>
                    <a:cubicBezTo>
                      <a:pt x="56" y="48"/>
                      <a:pt x="56" y="51"/>
                      <a:pt x="58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61" name="Freeform 107"/>
              <p:cNvSpPr>
                <a:spLocks/>
              </p:cNvSpPr>
              <p:nvPr/>
            </p:nvSpPr>
            <p:spPr bwMode="auto">
              <a:xfrm>
                <a:off x="4281" y="1748"/>
                <a:ext cx="21" cy="47"/>
              </a:xfrm>
              <a:custGeom>
                <a:avLst/>
                <a:gdLst>
                  <a:gd name="T0" fmla="*/ 4 w 9"/>
                  <a:gd name="T1" fmla="*/ 0 h 20"/>
                  <a:gd name="T2" fmla="*/ 4 w 9"/>
                  <a:gd name="T3" fmla="*/ 6 h 20"/>
                  <a:gd name="T4" fmla="*/ 9 w 9"/>
                  <a:gd name="T5" fmla="*/ 4 h 20"/>
                  <a:gd name="T6" fmla="*/ 9 w 9"/>
                  <a:gd name="T7" fmla="*/ 12 h 20"/>
                  <a:gd name="T8" fmla="*/ 7 w 9"/>
                  <a:gd name="T9" fmla="*/ 18 h 20"/>
                  <a:gd name="T10" fmla="*/ 1 w 9"/>
                  <a:gd name="T11" fmla="*/ 15 h 20"/>
                  <a:gd name="T12" fmla="*/ 4 w 9"/>
                  <a:gd name="T13" fmla="*/ 16 h 20"/>
                  <a:gd name="T14" fmla="*/ 4 w 9"/>
                  <a:gd name="T15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20">
                    <a:moveTo>
                      <a:pt x="4" y="0"/>
                    </a:moveTo>
                    <a:cubicBezTo>
                      <a:pt x="6" y="0"/>
                      <a:pt x="5" y="5"/>
                      <a:pt x="4" y="6"/>
                    </a:cubicBezTo>
                    <a:cubicBezTo>
                      <a:pt x="6" y="9"/>
                      <a:pt x="6" y="3"/>
                      <a:pt x="9" y="4"/>
                    </a:cubicBezTo>
                    <a:cubicBezTo>
                      <a:pt x="9" y="8"/>
                      <a:pt x="6" y="8"/>
                      <a:pt x="9" y="12"/>
                    </a:cubicBezTo>
                    <a:cubicBezTo>
                      <a:pt x="3" y="9"/>
                      <a:pt x="5" y="15"/>
                      <a:pt x="7" y="18"/>
                    </a:cubicBezTo>
                    <a:cubicBezTo>
                      <a:pt x="5" y="17"/>
                      <a:pt x="2" y="20"/>
                      <a:pt x="1" y="15"/>
                    </a:cubicBezTo>
                    <a:cubicBezTo>
                      <a:pt x="3" y="15"/>
                      <a:pt x="3" y="16"/>
                      <a:pt x="4" y="16"/>
                    </a:cubicBezTo>
                    <a:cubicBezTo>
                      <a:pt x="4" y="12"/>
                      <a:pt x="0" y="4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62" name="Freeform 108"/>
              <p:cNvSpPr>
                <a:spLocks/>
              </p:cNvSpPr>
              <p:nvPr/>
            </p:nvSpPr>
            <p:spPr bwMode="auto">
              <a:xfrm>
                <a:off x="4219" y="1841"/>
                <a:ext cx="12" cy="18"/>
              </a:xfrm>
              <a:custGeom>
                <a:avLst/>
                <a:gdLst>
                  <a:gd name="T0" fmla="*/ 5 w 5"/>
                  <a:gd name="T1" fmla="*/ 1 h 8"/>
                  <a:gd name="T2" fmla="*/ 3 w 5"/>
                  <a:gd name="T3" fmla="*/ 8 h 8"/>
                  <a:gd name="T4" fmla="*/ 1 w 5"/>
                  <a:gd name="T5" fmla="*/ 2 h 8"/>
                  <a:gd name="T6" fmla="*/ 2 w 5"/>
                  <a:gd name="T7" fmla="*/ 4 h 8"/>
                  <a:gd name="T8" fmla="*/ 5 w 5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8">
                    <a:moveTo>
                      <a:pt x="5" y="1"/>
                    </a:moveTo>
                    <a:cubicBezTo>
                      <a:pt x="5" y="4"/>
                      <a:pt x="2" y="4"/>
                      <a:pt x="3" y="8"/>
                    </a:cubicBezTo>
                    <a:cubicBezTo>
                      <a:pt x="0" y="8"/>
                      <a:pt x="0" y="4"/>
                      <a:pt x="1" y="2"/>
                    </a:cubicBezTo>
                    <a:cubicBezTo>
                      <a:pt x="2" y="2"/>
                      <a:pt x="2" y="4"/>
                      <a:pt x="2" y="4"/>
                    </a:cubicBezTo>
                    <a:cubicBezTo>
                      <a:pt x="5" y="5"/>
                      <a:pt x="2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63" name="Freeform 109"/>
              <p:cNvSpPr>
                <a:spLocks/>
              </p:cNvSpPr>
              <p:nvPr/>
            </p:nvSpPr>
            <p:spPr bwMode="auto">
              <a:xfrm>
                <a:off x="4177" y="1753"/>
                <a:ext cx="82" cy="109"/>
              </a:xfrm>
              <a:custGeom>
                <a:avLst/>
                <a:gdLst>
                  <a:gd name="T0" fmla="*/ 29 w 35"/>
                  <a:gd name="T1" fmla="*/ 5 h 46"/>
                  <a:gd name="T2" fmla="*/ 35 w 35"/>
                  <a:gd name="T3" fmla="*/ 1 h 46"/>
                  <a:gd name="T4" fmla="*/ 8 w 35"/>
                  <a:gd name="T5" fmla="*/ 10 h 46"/>
                  <a:gd name="T6" fmla="*/ 11 w 35"/>
                  <a:gd name="T7" fmla="*/ 19 h 46"/>
                  <a:gd name="T8" fmla="*/ 25 w 35"/>
                  <a:gd name="T9" fmla="*/ 15 h 46"/>
                  <a:gd name="T10" fmla="*/ 23 w 35"/>
                  <a:gd name="T11" fmla="*/ 17 h 46"/>
                  <a:gd name="T12" fmla="*/ 20 w 35"/>
                  <a:gd name="T13" fmla="*/ 19 h 46"/>
                  <a:gd name="T14" fmla="*/ 15 w 35"/>
                  <a:gd name="T15" fmla="*/ 22 h 46"/>
                  <a:gd name="T16" fmla="*/ 21 w 35"/>
                  <a:gd name="T17" fmla="*/ 37 h 46"/>
                  <a:gd name="T18" fmla="*/ 15 w 35"/>
                  <a:gd name="T19" fmla="*/ 40 h 46"/>
                  <a:gd name="T20" fmla="*/ 12 w 35"/>
                  <a:gd name="T21" fmla="*/ 27 h 46"/>
                  <a:gd name="T22" fmla="*/ 3 w 35"/>
                  <a:gd name="T23" fmla="*/ 45 h 46"/>
                  <a:gd name="T24" fmla="*/ 4 w 35"/>
                  <a:gd name="T25" fmla="*/ 34 h 46"/>
                  <a:gd name="T26" fmla="*/ 0 w 35"/>
                  <a:gd name="T27" fmla="*/ 31 h 46"/>
                  <a:gd name="T28" fmla="*/ 12 w 35"/>
                  <a:gd name="T29" fmla="*/ 3 h 46"/>
                  <a:gd name="T30" fmla="*/ 19 w 35"/>
                  <a:gd name="T31" fmla="*/ 5 h 46"/>
                  <a:gd name="T32" fmla="*/ 29 w 35"/>
                  <a:gd name="T33" fmla="*/ 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5" h="46">
                    <a:moveTo>
                      <a:pt x="29" y="5"/>
                    </a:moveTo>
                    <a:cubicBezTo>
                      <a:pt x="32" y="5"/>
                      <a:pt x="31" y="0"/>
                      <a:pt x="35" y="1"/>
                    </a:cubicBezTo>
                    <a:cubicBezTo>
                      <a:pt x="34" y="16"/>
                      <a:pt x="17" y="4"/>
                      <a:pt x="8" y="10"/>
                    </a:cubicBezTo>
                    <a:cubicBezTo>
                      <a:pt x="8" y="14"/>
                      <a:pt x="10" y="16"/>
                      <a:pt x="11" y="19"/>
                    </a:cubicBezTo>
                    <a:cubicBezTo>
                      <a:pt x="15" y="18"/>
                      <a:pt x="21" y="14"/>
                      <a:pt x="25" y="15"/>
                    </a:cubicBezTo>
                    <a:cubicBezTo>
                      <a:pt x="26" y="17"/>
                      <a:pt x="24" y="17"/>
                      <a:pt x="23" y="17"/>
                    </a:cubicBezTo>
                    <a:cubicBezTo>
                      <a:pt x="23" y="18"/>
                      <a:pt x="21" y="18"/>
                      <a:pt x="20" y="19"/>
                    </a:cubicBezTo>
                    <a:cubicBezTo>
                      <a:pt x="17" y="19"/>
                      <a:pt x="18" y="23"/>
                      <a:pt x="15" y="22"/>
                    </a:cubicBezTo>
                    <a:cubicBezTo>
                      <a:pt x="18" y="26"/>
                      <a:pt x="20" y="32"/>
                      <a:pt x="21" y="37"/>
                    </a:cubicBezTo>
                    <a:cubicBezTo>
                      <a:pt x="19" y="38"/>
                      <a:pt x="17" y="40"/>
                      <a:pt x="15" y="40"/>
                    </a:cubicBezTo>
                    <a:cubicBezTo>
                      <a:pt x="13" y="37"/>
                      <a:pt x="14" y="31"/>
                      <a:pt x="12" y="27"/>
                    </a:cubicBezTo>
                    <a:cubicBezTo>
                      <a:pt x="4" y="27"/>
                      <a:pt x="14" y="46"/>
                      <a:pt x="3" y="45"/>
                    </a:cubicBezTo>
                    <a:cubicBezTo>
                      <a:pt x="1" y="42"/>
                      <a:pt x="5" y="39"/>
                      <a:pt x="4" y="34"/>
                    </a:cubicBezTo>
                    <a:cubicBezTo>
                      <a:pt x="3" y="32"/>
                      <a:pt x="1" y="32"/>
                      <a:pt x="0" y="31"/>
                    </a:cubicBezTo>
                    <a:cubicBezTo>
                      <a:pt x="4" y="21"/>
                      <a:pt x="4" y="9"/>
                      <a:pt x="12" y="3"/>
                    </a:cubicBezTo>
                    <a:cubicBezTo>
                      <a:pt x="14" y="4"/>
                      <a:pt x="17" y="4"/>
                      <a:pt x="19" y="5"/>
                    </a:cubicBezTo>
                    <a:cubicBezTo>
                      <a:pt x="20" y="6"/>
                      <a:pt x="28" y="6"/>
                      <a:pt x="2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64" name="Freeform 110"/>
              <p:cNvSpPr>
                <a:spLocks/>
              </p:cNvSpPr>
              <p:nvPr/>
            </p:nvSpPr>
            <p:spPr bwMode="auto">
              <a:xfrm>
                <a:off x="3907" y="1758"/>
                <a:ext cx="12" cy="11"/>
              </a:xfrm>
              <a:custGeom>
                <a:avLst/>
                <a:gdLst>
                  <a:gd name="T0" fmla="*/ 4 w 5"/>
                  <a:gd name="T1" fmla="*/ 5 h 5"/>
                  <a:gd name="T2" fmla="*/ 0 w 5"/>
                  <a:gd name="T3" fmla="*/ 0 h 5"/>
                  <a:gd name="T4" fmla="*/ 4 w 5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4" y="5"/>
                    </a:moveTo>
                    <a:cubicBezTo>
                      <a:pt x="2" y="4"/>
                      <a:pt x="0" y="3"/>
                      <a:pt x="0" y="0"/>
                    </a:cubicBezTo>
                    <a:cubicBezTo>
                      <a:pt x="2" y="1"/>
                      <a:pt x="5" y="1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65" name="Freeform 112"/>
              <p:cNvSpPr>
                <a:spLocks/>
              </p:cNvSpPr>
              <p:nvPr/>
            </p:nvSpPr>
            <p:spPr bwMode="auto">
              <a:xfrm>
                <a:off x="4465" y="1883"/>
                <a:ext cx="33" cy="19"/>
              </a:xfrm>
              <a:custGeom>
                <a:avLst/>
                <a:gdLst>
                  <a:gd name="T0" fmla="*/ 14 w 14"/>
                  <a:gd name="T1" fmla="*/ 2 h 8"/>
                  <a:gd name="T2" fmla="*/ 6 w 14"/>
                  <a:gd name="T3" fmla="*/ 8 h 8"/>
                  <a:gd name="T4" fmla="*/ 0 w 14"/>
                  <a:gd name="T5" fmla="*/ 6 h 8"/>
                  <a:gd name="T6" fmla="*/ 14 w 14"/>
                  <a:gd name="T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8">
                    <a:moveTo>
                      <a:pt x="14" y="2"/>
                    </a:moveTo>
                    <a:cubicBezTo>
                      <a:pt x="10" y="3"/>
                      <a:pt x="7" y="5"/>
                      <a:pt x="6" y="8"/>
                    </a:cubicBezTo>
                    <a:cubicBezTo>
                      <a:pt x="4" y="8"/>
                      <a:pt x="4" y="6"/>
                      <a:pt x="0" y="6"/>
                    </a:cubicBezTo>
                    <a:cubicBezTo>
                      <a:pt x="6" y="7"/>
                      <a:pt x="10" y="0"/>
                      <a:pt x="1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66" name="Freeform 113"/>
              <p:cNvSpPr>
                <a:spLocks/>
              </p:cNvSpPr>
              <p:nvPr/>
            </p:nvSpPr>
            <p:spPr bwMode="auto">
              <a:xfrm>
                <a:off x="4387" y="1786"/>
                <a:ext cx="12" cy="12"/>
              </a:xfrm>
              <a:custGeom>
                <a:avLst/>
                <a:gdLst>
                  <a:gd name="T0" fmla="*/ 4 w 5"/>
                  <a:gd name="T1" fmla="*/ 5 h 5"/>
                  <a:gd name="T2" fmla="*/ 0 w 5"/>
                  <a:gd name="T3" fmla="*/ 2 h 5"/>
                  <a:gd name="T4" fmla="*/ 4 w 5"/>
                  <a:gd name="T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4" y="5"/>
                    </a:moveTo>
                    <a:cubicBezTo>
                      <a:pt x="2" y="5"/>
                      <a:pt x="1" y="3"/>
                      <a:pt x="0" y="2"/>
                    </a:cubicBezTo>
                    <a:cubicBezTo>
                      <a:pt x="1" y="0"/>
                      <a:pt x="5" y="3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67" name="Freeform 114"/>
              <p:cNvSpPr>
                <a:spLocks/>
              </p:cNvSpPr>
              <p:nvPr/>
            </p:nvSpPr>
            <p:spPr bwMode="auto">
              <a:xfrm>
                <a:off x="3926" y="1791"/>
                <a:ext cx="7" cy="14"/>
              </a:xfrm>
              <a:custGeom>
                <a:avLst/>
                <a:gdLst>
                  <a:gd name="T0" fmla="*/ 0 w 3"/>
                  <a:gd name="T1" fmla="*/ 0 h 6"/>
                  <a:gd name="T2" fmla="*/ 3 w 3"/>
                  <a:gd name="T3" fmla="*/ 6 h 6"/>
                  <a:gd name="T4" fmla="*/ 0 w 3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6">
                    <a:moveTo>
                      <a:pt x="0" y="0"/>
                    </a:moveTo>
                    <a:cubicBezTo>
                      <a:pt x="3" y="0"/>
                      <a:pt x="3" y="3"/>
                      <a:pt x="3" y="6"/>
                    </a:cubicBezTo>
                    <a:cubicBezTo>
                      <a:pt x="1" y="5"/>
                      <a:pt x="0" y="3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68" name="Freeform 115"/>
              <p:cNvSpPr>
                <a:spLocks/>
              </p:cNvSpPr>
              <p:nvPr/>
            </p:nvSpPr>
            <p:spPr bwMode="auto">
              <a:xfrm>
                <a:off x="2071" y="1795"/>
                <a:ext cx="14" cy="17"/>
              </a:xfrm>
              <a:custGeom>
                <a:avLst/>
                <a:gdLst>
                  <a:gd name="T0" fmla="*/ 6 w 6"/>
                  <a:gd name="T1" fmla="*/ 1 h 7"/>
                  <a:gd name="T2" fmla="*/ 1 w 6"/>
                  <a:gd name="T3" fmla="*/ 7 h 7"/>
                  <a:gd name="T4" fmla="*/ 0 w 6"/>
                  <a:gd name="T5" fmla="*/ 2 h 7"/>
                  <a:gd name="T6" fmla="*/ 5 w 6"/>
                  <a:gd name="T7" fmla="*/ 0 h 7"/>
                  <a:gd name="T8" fmla="*/ 6 w 6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">
                    <a:moveTo>
                      <a:pt x="6" y="1"/>
                    </a:moveTo>
                    <a:cubicBezTo>
                      <a:pt x="4" y="2"/>
                      <a:pt x="3" y="5"/>
                      <a:pt x="1" y="7"/>
                    </a:cubicBezTo>
                    <a:cubicBezTo>
                      <a:pt x="2" y="4"/>
                      <a:pt x="0" y="4"/>
                      <a:pt x="0" y="2"/>
                    </a:cubicBezTo>
                    <a:cubicBezTo>
                      <a:pt x="3" y="3"/>
                      <a:pt x="4" y="1"/>
                      <a:pt x="5" y="0"/>
                    </a:cubicBezTo>
                    <a:cubicBezTo>
                      <a:pt x="5" y="1"/>
                      <a:pt x="6" y="1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69" name="Freeform 116"/>
              <p:cNvSpPr>
                <a:spLocks/>
              </p:cNvSpPr>
              <p:nvPr/>
            </p:nvSpPr>
            <p:spPr bwMode="auto">
              <a:xfrm>
                <a:off x="4009" y="1800"/>
                <a:ext cx="19" cy="24"/>
              </a:xfrm>
              <a:custGeom>
                <a:avLst/>
                <a:gdLst>
                  <a:gd name="T0" fmla="*/ 2 w 8"/>
                  <a:gd name="T1" fmla="*/ 4 h 10"/>
                  <a:gd name="T2" fmla="*/ 0 w 8"/>
                  <a:gd name="T3" fmla="*/ 4 h 10"/>
                  <a:gd name="T4" fmla="*/ 0 w 8"/>
                  <a:gd name="T5" fmla="*/ 1 h 10"/>
                  <a:gd name="T6" fmla="*/ 2 w 8"/>
                  <a:gd name="T7" fmla="*/ 0 h 10"/>
                  <a:gd name="T8" fmla="*/ 8 w 8"/>
                  <a:gd name="T9" fmla="*/ 6 h 10"/>
                  <a:gd name="T10" fmla="*/ 6 w 8"/>
                  <a:gd name="T11" fmla="*/ 10 h 10"/>
                  <a:gd name="T12" fmla="*/ 2 w 8"/>
                  <a:gd name="T1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0">
                    <a:moveTo>
                      <a:pt x="2" y="4"/>
                    </a:moveTo>
                    <a:cubicBezTo>
                      <a:pt x="2" y="4"/>
                      <a:pt x="1" y="4"/>
                      <a:pt x="0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6" y="0"/>
                      <a:pt x="3" y="7"/>
                      <a:pt x="8" y="6"/>
                    </a:cubicBezTo>
                    <a:cubicBezTo>
                      <a:pt x="7" y="7"/>
                      <a:pt x="8" y="10"/>
                      <a:pt x="6" y="10"/>
                    </a:cubicBezTo>
                    <a:cubicBezTo>
                      <a:pt x="4" y="8"/>
                      <a:pt x="4" y="5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70" name="Freeform 117"/>
              <p:cNvSpPr>
                <a:spLocks/>
              </p:cNvSpPr>
              <p:nvPr/>
            </p:nvSpPr>
            <p:spPr bwMode="auto">
              <a:xfrm>
                <a:off x="4011" y="1810"/>
                <a:ext cx="12" cy="14"/>
              </a:xfrm>
              <a:custGeom>
                <a:avLst/>
                <a:gdLst>
                  <a:gd name="T0" fmla="*/ 1 w 5"/>
                  <a:gd name="T1" fmla="*/ 0 h 6"/>
                  <a:gd name="T2" fmla="*/ 5 w 5"/>
                  <a:gd name="T3" fmla="*/ 6 h 6"/>
                  <a:gd name="T4" fmla="*/ 3 w 5"/>
                  <a:gd name="T5" fmla="*/ 6 h 6"/>
                  <a:gd name="T6" fmla="*/ 0 w 5"/>
                  <a:gd name="T7" fmla="*/ 1 h 6"/>
                  <a:gd name="T8" fmla="*/ 1 w 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1" y="0"/>
                    </a:moveTo>
                    <a:cubicBezTo>
                      <a:pt x="3" y="1"/>
                      <a:pt x="3" y="4"/>
                      <a:pt x="5" y="6"/>
                    </a:cubicBezTo>
                    <a:cubicBezTo>
                      <a:pt x="4" y="5"/>
                      <a:pt x="3" y="5"/>
                      <a:pt x="3" y="6"/>
                    </a:cubicBezTo>
                    <a:cubicBezTo>
                      <a:pt x="1" y="5"/>
                      <a:pt x="1" y="2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71" name="Freeform 118"/>
              <p:cNvSpPr>
                <a:spLocks/>
              </p:cNvSpPr>
              <p:nvPr/>
            </p:nvSpPr>
            <p:spPr bwMode="auto">
              <a:xfrm>
                <a:off x="4035" y="1817"/>
                <a:ext cx="12" cy="7"/>
              </a:xfrm>
              <a:custGeom>
                <a:avLst/>
                <a:gdLst>
                  <a:gd name="T0" fmla="*/ 5 w 5"/>
                  <a:gd name="T1" fmla="*/ 0 h 3"/>
                  <a:gd name="T2" fmla="*/ 5 w 5"/>
                  <a:gd name="T3" fmla="*/ 3 h 3"/>
                  <a:gd name="T4" fmla="*/ 0 w 5"/>
                  <a:gd name="T5" fmla="*/ 2 h 3"/>
                  <a:gd name="T6" fmla="*/ 5 w 5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cubicBezTo>
                      <a:pt x="5" y="1"/>
                      <a:pt x="5" y="2"/>
                      <a:pt x="5" y="3"/>
                    </a:cubicBezTo>
                    <a:cubicBezTo>
                      <a:pt x="2" y="3"/>
                      <a:pt x="1" y="3"/>
                      <a:pt x="0" y="2"/>
                    </a:cubicBezTo>
                    <a:cubicBezTo>
                      <a:pt x="1" y="0"/>
                      <a:pt x="2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72" name="Freeform 119"/>
              <p:cNvSpPr>
                <a:spLocks/>
              </p:cNvSpPr>
              <p:nvPr/>
            </p:nvSpPr>
            <p:spPr bwMode="auto">
              <a:xfrm>
                <a:off x="4577" y="1812"/>
                <a:ext cx="19" cy="19"/>
              </a:xfrm>
              <a:custGeom>
                <a:avLst/>
                <a:gdLst>
                  <a:gd name="T0" fmla="*/ 8 w 8"/>
                  <a:gd name="T1" fmla="*/ 6 h 8"/>
                  <a:gd name="T2" fmla="*/ 0 w 8"/>
                  <a:gd name="T3" fmla="*/ 1 h 8"/>
                  <a:gd name="T4" fmla="*/ 8 w 8"/>
                  <a:gd name="T5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8">
                    <a:moveTo>
                      <a:pt x="8" y="6"/>
                    </a:moveTo>
                    <a:cubicBezTo>
                      <a:pt x="6" y="8"/>
                      <a:pt x="0" y="5"/>
                      <a:pt x="0" y="1"/>
                    </a:cubicBezTo>
                    <a:cubicBezTo>
                      <a:pt x="5" y="0"/>
                      <a:pt x="5" y="4"/>
                      <a:pt x="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73" name="Freeform 120"/>
              <p:cNvSpPr>
                <a:spLocks/>
              </p:cNvSpPr>
              <p:nvPr/>
            </p:nvSpPr>
            <p:spPr bwMode="auto">
              <a:xfrm>
                <a:off x="4622" y="1850"/>
                <a:ext cx="16" cy="28"/>
              </a:xfrm>
              <a:custGeom>
                <a:avLst/>
                <a:gdLst>
                  <a:gd name="T0" fmla="*/ 0 w 7"/>
                  <a:gd name="T1" fmla="*/ 0 h 12"/>
                  <a:gd name="T2" fmla="*/ 7 w 7"/>
                  <a:gd name="T3" fmla="*/ 12 h 12"/>
                  <a:gd name="T4" fmla="*/ 0 w 7"/>
                  <a:gd name="T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12">
                    <a:moveTo>
                      <a:pt x="0" y="0"/>
                    </a:moveTo>
                    <a:cubicBezTo>
                      <a:pt x="2" y="4"/>
                      <a:pt x="6" y="7"/>
                      <a:pt x="7" y="12"/>
                    </a:cubicBezTo>
                    <a:cubicBezTo>
                      <a:pt x="5" y="12"/>
                      <a:pt x="0" y="6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74" name="Freeform 122"/>
              <p:cNvSpPr>
                <a:spLocks/>
              </p:cNvSpPr>
              <p:nvPr/>
            </p:nvSpPr>
            <p:spPr bwMode="auto">
              <a:xfrm>
                <a:off x="4645" y="1871"/>
                <a:ext cx="12" cy="15"/>
              </a:xfrm>
              <a:custGeom>
                <a:avLst/>
                <a:gdLst>
                  <a:gd name="T0" fmla="*/ 5 w 5"/>
                  <a:gd name="T1" fmla="*/ 6 h 6"/>
                  <a:gd name="T2" fmla="*/ 0 w 5"/>
                  <a:gd name="T3" fmla="*/ 2 h 6"/>
                  <a:gd name="T4" fmla="*/ 5 w 5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6">
                    <a:moveTo>
                      <a:pt x="5" y="6"/>
                    </a:moveTo>
                    <a:cubicBezTo>
                      <a:pt x="2" y="6"/>
                      <a:pt x="2" y="3"/>
                      <a:pt x="0" y="2"/>
                    </a:cubicBezTo>
                    <a:cubicBezTo>
                      <a:pt x="1" y="0"/>
                      <a:pt x="5" y="3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75" name="Freeform 123"/>
              <p:cNvSpPr>
                <a:spLocks/>
              </p:cNvSpPr>
              <p:nvPr/>
            </p:nvSpPr>
            <p:spPr bwMode="auto">
              <a:xfrm>
                <a:off x="4326" y="1881"/>
                <a:ext cx="16" cy="14"/>
              </a:xfrm>
              <a:custGeom>
                <a:avLst/>
                <a:gdLst>
                  <a:gd name="T0" fmla="*/ 3 w 7"/>
                  <a:gd name="T1" fmla="*/ 0 h 6"/>
                  <a:gd name="T2" fmla="*/ 1 w 7"/>
                  <a:gd name="T3" fmla="*/ 6 h 6"/>
                  <a:gd name="T4" fmla="*/ 3 w 7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3" y="0"/>
                    </a:moveTo>
                    <a:cubicBezTo>
                      <a:pt x="7" y="0"/>
                      <a:pt x="3" y="6"/>
                      <a:pt x="1" y="6"/>
                    </a:cubicBezTo>
                    <a:cubicBezTo>
                      <a:pt x="0" y="2"/>
                      <a:pt x="3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76" name="Freeform 124"/>
              <p:cNvSpPr>
                <a:spLocks/>
              </p:cNvSpPr>
              <p:nvPr/>
            </p:nvSpPr>
            <p:spPr bwMode="auto">
              <a:xfrm>
                <a:off x="4671" y="1886"/>
                <a:ext cx="14" cy="14"/>
              </a:xfrm>
              <a:custGeom>
                <a:avLst/>
                <a:gdLst>
                  <a:gd name="T0" fmla="*/ 0 w 6"/>
                  <a:gd name="T1" fmla="*/ 2 h 6"/>
                  <a:gd name="T2" fmla="*/ 6 w 6"/>
                  <a:gd name="T3" fmla="*/ 6 h 6"/>
                  <a:gd name="T4" fmla="*/ 0 w 6"/>
                  <a:gd name="T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0" y="2"/>
                    </a:moveTo>
                    <a:cubicBezTo>
                      <a:pt x="2" y="0"/>
                      <a:pt x="6" y="3"/>
                      <a:pt x="6" y="6"/>
                    </a:cubicBezTo>
                    <a:cubicBezTo>
                      <a:pt x="3" y="6"/>
                      <a:pt x="2" y="3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77" name="Freeform 125"/>
              <p:cNvSpPr>
                <a:spLocks/>
              </p:cNvSpPr>
              <p:nvPr/>
            </p:nvSpPr>
            <p:spPr bwMode="auto">
              <a:xfrm>
                <a:off x="4144" y="1888"/>
                <a:ext cx="37" cy="21"/>
              </a:xfrm>
              <a:custGeom>
                <a:avLst/>
                <a:gdLst>
                  <a:gd name="T0" fmla="*/ 14 w 16"/>
                  <a:gd name="T1" fmla="*/ 3 h 9"/>
                  <a:gd name="T2" fmla="*/ 16 w 16"/>
                  <a:gd name="T3" fmla="*/ 5 h 9"/>
                  <a:gd name="T4" fmla="*/ 2 w 16"/>
                  <a:gd name="T5" fmla="*/ 8 h 9"/>
                  <a:gd name="T6" fmla="*/ 8 w 16"/>
                  <a:gd name="T7" fmla="*/ 3 h 9"/>
                  <a:gd name="T8" fmla="*/ 14 w 16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9">
                    <a:moveTo>
                      <a:pt x="14" y="3"/>
                    </a:moveTo>
                    <a:cubicBezTo>
                      <a:pt x="14" y="5"/>
                      <a:pt x="15" y="5"/>
                      <a:pt x="16" y="5"/>
                    </a:cubicBezTo>
                    <a:cubicBezTo>
                      <a:pt x="12" y="8"/>
                      <a:pt x="8" y="6"/>
                      <a:pt x="2" y="8"/>
                    </a:cubicBezTo>
                    <a:cubicBezTo>
                      <a:pt x="0" y="0"/>
                      <a:pt x="11" y="9"/>
                      <a:pt x="8" y="3"/>
                    </a:cubicBezTo>
                    <a:cubicBezTo>
                      <a:pt x="10" y="3"/>
                      <a:pt x="11" y="4"/>
                      <a:pt x="1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78" name="Freeform 126"/>
              <p:cNvSpPr>
                <a:spLocks/>
              </p:cNvSpPr>
              <p:nvPr/>
            </p:nvSpPr>
            <p:spPr bwMode="auto">
              <a:xfrm>
                <a:off x="4695" y="1895"/>
                <a:ext cx="9" cy="21"/>
              </a:xfrm>
              <a:custGeom>
                <a:avLst/>
                <a:gdLst>
                  <a:gd name="T0" fmla="*/ 0 w 4"/>
                  <a:gd name="T1" fmla="*/ 0 h 9"/>
                  <a:gd name="T2" fmla="*/ 4 w 4"/>
                  <a:gd name="T3" fmla="*/ 9 h 9"/>
                  <a:gd name="T4" fmla="*/ 0 w 4"/>
                  <a:gd name="T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9">
                    <a:moveTo>
                      <a:pt x="0" y="0"/>
                    </a:moveTo>
                    <a:cubicBezTo>
                      <a:pt x="3" y="2"/>
                      <a:pt x="3" y="6"/>
                      <a:pt x="4" y="9"/>
                    </a:cubicBezTo>
                    <a:cubicBezTo>
                      <a:pt x="1" y="8"/>
                      <a:pt x="0" y="5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79" name="Freeform 127"/>
              <p:cNvSpPr>
                <a:spLocks/>
              </p:cNvSpPr>
              <p:nvPr/>
            </p:nvSpPr>
            <p:spPr bwMode="auto">
              <a:xfrm>
                <a:off x="4174" y="1909"/>
                <a:ext cx="22" cy="17"/>
              </a:xfrm>
              <a:custGeom>
                <a:avLst/>
                <a:gdLst>
                  <a:gd name="T0" fmla="*/ 9 w 9"/>
                  <a:gd name="T1" fmla="*/ 7 h 7"/>
                  <a:gd name="T2" fmla="*/ 0 w 9"/>
                  <a:gd name="T3" fmla="*/ 1 h 7"/>
                  <a:gd name="T4" fmla="*/ 9 w 9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7">
                    <a:moveTo>
                      <a:pt x="9" y="7"/>
                    </a:moveTo>
                    <a:cubicBezTo>
                      <a:pt x="6" y="5"/>
                      <a:pt x="1" y="5"/>
                      <a:pt x="0" y="1"/>
                    </a:cubicBezTo>
                    <a:cubicBezTo>
                      <a:pt x="6" y="0"/>
                      <a:pt x="9" y="2"/>
                      <a:pt x="9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80" name="Freeform 128"/>
              <p:cNvSpPr>
                <a:spLocks/>
              </p:cNvSpPr>
              <p:nvPr/>
            </p:nvSpPr>
            <p:spPr bwMode="auto">
              <a:xfrm>
                <a:off x="4681" y="1909"/>
                <a:ext cx="16" cy="12"/>
              </a:xfrm>
              <a:custGeom>
                <a:avLst/>
                <a:gdLst>
                  <a:gd name="T0" fmla="*/ 0 w 7"/>
                  <a:gd name="T1" fmla="*/ 2 h 5"/>
                  <a:gd name="T2" fmla="*/ 6 w 7"/>
                  <a:gd name="T3" fmla="*/ 5 h 5"/>
                  <a:gd name="T4" fmla="*/ 0 w 7"/>
                  <a:gd name="T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">
                    <a:moveTo>
                      <a:pt x="0" y="2"/>
                    </a:moveTo>
                    <a:cubicBezTo>
                      <a:pt x="2" y="0"/>
                      <a:pt x="7" y="2"/>
                      <a:pt x="6" y="5"/>
                    </a:cubicBezTo>
                    <a:cubicBezTo>
                      <a:pt x="3" y="5"/>
                      <a:pt x="3" y="3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81" name="Freeform 130"/>
              <p:cNvSpPr>
                <a:spLocks/>
              </p:cNvSpPr>
              <p:nvPr/>
            </p:nvSpPr>
            <p:spPr bwMode="auto">
              <a:xfrm>
                <a:off x="4700" y="1921"/>
                <a:ext cx="14" cy="14"/>
              </a:xfrm>
              <a:custGeom>
                <a:avLst/>
                <a:gdLst>
                  <a:gd name="T0" fmla="*/ 6 w 6"/>
                  <a:gd name="T1" fmla="*/ 4 h 6"/>
                  <a:gd name="T2" fmla="*/ 0 w 6"/>
                  <a:gd name="T3" fmla="*/ 1 h 6"/>
                  <a:gd name="T4" fmla="*/ 6 w 6"/>
                  <a:gd name="T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6" y="4"/>
                    </a:moveTo>
                    <a:cubicBezTo>
                      <a:pt x="4" y="6"/>
                      <a:pt x="0" y="4"/>
                      <a:pt x="0" y="1"/>
                    </a:cubicBezTo>
                    <a:cubicBezTo>
                      <a:pt x="4" y="0"/>
                      <a:pt x="4" y="3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82" name="Freeform 131"/>
              <p:cNvSpPr>
                <a:spLocks/>
              </p:cNvSpPr>
              <p:nvPr/>
            </p:nvSpPr>
            <p:spPr bwMode="auto">
              <a:xfrm>
                <a:off x="4058" y="1933"/>
                <a:ext cx="502" cy="401"/>
              </a:xfrm>
              <a:custGeom>
                <a:avLst/>
                <a:gdLst>
                  <a:gd name="T0" fmla="*/ 9 w 212"/>
                  <a:gd name="T1" fmla="*/ 83 h 169"/>
                  <a:gd name="T2" fmla="*/ 13 w 212"/>
                  <a:gd name="T3" fmla="*/ 66 h 169"/>
                  <a:gd name="T4" fmla="*/ 15 w 212"/>
                  <a:gd name="T5" fmla="*/ 68 h 169"/>
                  <a:gd name="T6" fmla="*/ 41 w 212"/>
                  <a:gd name="T7" fmla="*/ 55 h 169"/>
                  <a:gd name="T8" fmla="*/ 65 w 212"/>
                  <a:gd name="T9" fmla="*/ 33 h 169"/>
                  <a:gd name="T10" fmla="*/ 69 w 212"/>
                  <a:gd name="T11" fmla="*/ 37 h 169"/>
                  <a:gd name="T12" fmla="*/ 68 w 212"/>
                  <a:gd name="T13" fmla="*/ 33 h 169"/>
                  <a:gd name="T14" fmla="*/ 72 w 212"/>
                  <a:gd name="T15" fmla="*/ 32 h 169"/>
                  <a:gd name="T16" fmla="*/ 88 w 212"/>
                  <a:gd name="T17" fmla="*/ 17 h 169"/>
                  <a:gd name="T18" fmla="*/ 93 w 212"/>
                  <a:gd name="T19" fmla="*/ 26 h 169"/>
                  <a:gd name="T20" fmla="*/ 102 w 212"/>
                  <a:gd name="T21" fmla="*/ 25 h 169"/>
                  <a:gd name="T22" fmla="*/ 119 w 212"/>
                  <a:gd name="T23" fmla="*/ 8 h 169"/>
                  <a:gd name="T24" fmla="*/ 117 w 212"/>
                  <a:gd name="T25" fmla="*/ 2 h 169"/>
                  <a:gd name="T26" fmla="*/ 119 w 212"/>
                  <a:gd name="T27" fmla="*/ 1 h 169"/>
                  <a:gd name="T28" fmla="*/ 140 w 212"/>
                  <a:gd name="T29" fmla="*/ 7 h 169"/>
                  <a:gd name="T30" fmla="*/ 133 w 212"/>
                  <a:gd name="T31" fmla="*/ 23 h 169"/>
                  <a:gd name="T32" fmla="*/ 154 w 212"/>
                  <a:gd name="T33" fmla="*/ 41 h 169"/>
                  <a:gd name="T34" fmla="*/ 170 w 212"/>
                  <a:gd name="T35" fmla="*/ 0 h 169"/>
                  <a:gd name="T36" fmla="*/ 176 w 212"/>
                  <a:gd name="T37" fmla="*/ 18 h 169"/>
                  <a:gd name="T38" fmla="*/ 183 w 212"/>
                  <a:gd name="T39" fmla="*/ 21 h 169"/>
                  <a:gd name="T40" fmla="*/ 185 w 212"/>
                  <a:gd name="T41" fmla="*/ 47 h 169"/>
                  <a:gd name="T42" fmla="*/ 196 w 212"/>
                  <a:gd name="T43" fmla="*/ 56 h 169"/>
                  <a:gd name="T44" fmla="*/ 198 w 212"/>
                  <a:gd name="T45" fmla="*/ 68 h 169"/>
                  <a:gd name="T46" fmla="*/ 203 w 212"/>
                  <a:gd name="T47" fmla="*/ 69 h 169"/>
                  <a:gd name="T48" fmla="*/ 202 w 212"/>
                  <a:gd name="T49" fmla="*/ 75 h 169"/>
                  <a:gd name="T50" fmla="*/ 210 w 212"/>
                  <a:gd name="T51" fmla="*/ 87 h 169"/>
                  <a:gd name="T52" fmla="*/ 212 w 212"/>
                  <a:gd name="T53" fmla="*/ 84 h 169"/>
                  <a:gd name="T54" fmla="*/ 208 w 212"/>
                  <a:gd name="T55" fmla="*/ 98 h 169"/>
                  <a:gd name="T56" fmla="*/ 210 w 212"/>
                  <a:gd name="T57" fmla="*/ 100 h 169"/>
                  <a:gd name="T58" fmla="*/ 165 w 212"/>
                  <a:gd name="T59" fmla="*/ 161 h 169"/>
                  <a:gd name="T60" fmla="*/ 144 w 212"/>
                  <a:gd name="T61" fmla="*/ 169 h 169"/>
                  <a:gd name="T62" fmla="*/ 130 w 212"/>
                  <a:gd name="T63" fmla="*/ 168 h 169"/>
                  <a:gd name="T64" fmla="*/ 117 w 212"/>
                  <a:gd name="T65" fmla="*/ 162 h 169"/>
                  <a:gd name="T66" fmla="*/ 118 w 212"/>
                  <a:gd name="T67" fmla="*/ 153 h 169"/>
                  <a:gd name="T68" fmla="*/ 113 w 212"/>
                  <a:gd name="T69" fmla="*/ 149 h 169"/>
                  <a:gd name="T70" fmla="*/ 117 w 212"/>
                  <a:gd name="T71" fmla="*/ 141 h 169"/>
                  <a:gd name="T72" fmla="*/ 108 w 212"/>
                  <a:gd name="T73" fmla="*/ 146 h 169"/>
                  <a:gd name="T74" fmla="*/ 117 w 212"/>
                  <a:gd name="T75" fmla="*/ 133 h 169"/>
                  <a:gd name="T76" fmla="*/ 102 w 212"/>
                  <a:gd name="T77" fmla="*/ 145 h 169"/>
                  <a:gd name="T78" fmla="*/ 100 w 212"/>
                  <a:gd name="T79" fmla="*/ 130 h 169"/>
                  <a:gd name="T80" fmla="*/ 45 w 212"/>
                  <a:gd name="T81" fmla="*/ 138 h 169"/>
                  <a:gd name="T82" fmla="*/ 0 w 212"/>
                  <a:gd name="T83" fmla="*/ 139 h 169"/>
                  <a:gd name="T84" fmla="*/ 5 w 212"/>
                  <a:gd name="T85" fmla="*/ 90 h 169"/>
                  <a:gd name="T86" fmla="*/ 6 w 212"/>
                  <a:gd name="T87" fmla="*/ 93 h 169"/>
                  <a:gd name="T88" fmla="*/ 7 w 212"/>
                  <a:gd name="T89" fmla="*/ 88 h 169"/>
                  <a:gd name="T90" fmla="*/ 9 w 212"/>
                  <a:gd name="T91" fmla="*/ 8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2" h="169">
                    <a:moveTo>
                      <a:pt x="9" y="83"/>
                    </a:moveTo>
                    <a:cubicBezTo>
                      <a:pt x="8" y="76"/>
                      <a:pt x="11" y="71"/>
                      <a:pt x="13" y="66"/>
                    </a:cubicBezTo>
                    <a:cubicBezTo>
                      <a:pt x="14" y="66"/>
                      <a:pt x="15" y="67"/>
                      <a:pt x="15" y="68"/>
                    </a:cubicBezTo>
                    <a:cubicBezTo>
                      <a:pt x="21" y="61"/>
                      <a:pt x="33" y="60"/>
                      <a:pt x="41" y="55"/>
                    </a:cubicBezTo>
                    <a:cubicBezTo>
                      <a:pt x="56" y="55"/>
                      <a:pt x="58" y="42"/>
                      <a:pt x="65" y="33"/>
                    </a:cubicBezTo>
                    <a:cubicBezTo>
                      <a:pt x="67" y="34"/>
                      <a:pt x="65" y="38"/>
                      <a:pt x="69" y="37"/>
                    </a:cubicBezTo>
                    <a:cubicBezTo>
                      <a:pt x="72" y="36"/>
                      <a:pt x="66" y="36"/>
                      <a:pt x="68" y="33"/>
                    </a:cubicBezTo>
                    <a:cubicBezTo>
                      <a:pt x="70" y="32"/>
                      <a:pt x="69" y="31"/>
                      <a:pt x="72" y="32"/>
                    </a:cubicBezTo>
                    <a:cubicBezTo>
                      <a:pt x="77" y="23"/>
                      <a:pt x="80" y="23"/>
                      <a:pt x="88" y="17"/>
                    </a:cubicBezTo>
                    <a:cubicBezTo>
                      <a:pt x="91" y="19"/>
                      <a:pt x="92" y="22"/>
                      <a:pt x="93" y="26"/>
                    </a:cubicBezTo>
                    <a:cubicBezTo>
                      <a:pt x="95" y="23"/>
                      <a:pt x="99" y="23"/>
                      <a:pt x="102" y="25"/>
                    </a:cubicBezTo>
                    <a:cubicBezTo>
                      <a:pt x="101" y="16"/>
                      <a:pt x="107" y="7"/>
                      <a:pt x="119" y="8"/>
                    </a:cubicBezTo>
                    <a:cubicBezTo>
                      <a:pt x="123" y="6"/>
                      <a:pt x="114" y="4"/>
                      <a:pt x="117" y="2"/>
                    </a:cubicBezTo>
                    <a:cubicBezTo>
                      <a:pt x="118" y="2"/>
                      <a:pt x="119" y="2"/>
                      <a:pt x="119" y="1"/>
                    </a:cubicBezTo>
                    <a:cubicBezTo>
                      <a:pt x="123" y="6"/>
                      <a:pt x="136" y="9"/>
                      <a:pt x="140" y="7"/>
                    </a:cubicBezTo>
                    <a:cubicBezTo>
                      <a:pt x="143" y="13"/>
                      <a:pt x="135" y="17"/>
                      <a:pt x="133" y="23"/>
                    </a:cubicBezTo>
                    <a:cubicBezTo>
                      <a:pt x="137" y="31"/>
                      <a:pt x="148" y="34"/>
                      <a:pt x="154" y="41"/>
                    </a:cubicBezTo>
                    <a:cubicBezTo>
                      <a:pt x="167" y="33"/>
                      <a:pt x="164" y="12"/>
                      <a:pt x="170" y="0"/>
                    </a:cubicBezTo>
                    <a:cubicBezTo>
                      <a:pt x="177" y="1"/>
                      <a:pt x="176" y="10"/>
                      <a:pt x="176" y="18"/>
                    </a:cubicBezTo>
                    <a:cubicBezTo>
                      <a:pt x="176" y="21"/>
                      <a:pt x="181" y="19"/>
                      <a:pt x="183" y="21"/>
                    </a:cubicBezTo>
                    <a:cubicBezTo>
                      <a:pt x="181" y="32"/>
                      <a:pt x="188" y="42"/>
                      <a:pt x="185" y="47"/>
                    </a:cubicBezTo>
                    <a:cubicBezTo>
                      <a:pt x="188" y="51"/>
                      <a:pt x="191" y="54"/>
                      <a:pt x="196" y="56"/>
                    </a:cubicBezTo>
                    <a:cubicBezTo>
                      <a:pt x="194" y="61"/>
                      <a:pt x="199" y="62"/>
                      <a:pt x="198" y="68"/>
                    </a:cubicBezTo>
                    <a:cubicBezTo>
                      <a:pt x="199" y="69"/>
                      <a:pt x="201" y="68"/>
                      <a:pt x="203" y="69"/>
                    </a:cubicBezTo>
                    <a:cubicBezTo>
                      <a:pt x="202" y="71"/>
                      <a:pt x="204" y="75"/>
                      <a:pt x="202" y="75"/>
                    </a:cubicBezTo>
                    <a:cubicBezTo>
                      <a:pt x="206" y="78"/>
                      <a:pt x="208" y="82"/>
                      <a:pt x="210" y="87"/>
                    </a:cubicBezTo>
                    <a:cubicBezTo>
                      <a:pt x="211" y="87"/>
                      <a:pt x="212" y="86"/>
                      <a:pt x="212" y="84"/>
                    </a:cubicBezTo>
                    <a:cubicBezTo>
                      <a:pt x="212" y="87"/>
                      <a:pt x="209" y="99"/>
                      <a:pt x="208" y="98"/>
                    </a:cubicBezTo>
                    <a:cubicBezTo>
                      <a:pt x="207" y="99"/>
                      <a:pt x="208" y="100"/>
                      <a:pt x="210" y="100"/>
                    </a:cubicBezTo>
                    <a:cubicBezTo>
                      <a:pt x="202" y="128"/>
                      <a:pt x="177" y="138"/>
                      <a:pt x="165" y="161"/>
                    </a:cubicBezTo>
                    <a:cubicBezTo>
                      <a:pt x="155" y="161"/>
                      <a:pt x="149" y="164"/>
                      <a:pt x="144" y="169"/>
                    </a:cubicBezTo>
                    <a:cubicBezTo>
                      <a:pt x="141" y="165"/>
                      <a:pt x="134" y="163"/>
                      <a:pt x="130" y="168"/>
                    </a:cubicBezTo>
                    <a:cubicBezTo>
                      <a:pt x="126" y="165"/>
                      <a:pt x="121" y="164"/>
                      <a:pt x="117" y="162"/>
                    </a:cubicBezTo>
                    <a:cubicBezTo>
                      <a:pt x="115" y="158"/>
                      <a:pt x="116" y="156"/>
                      <a:pt x="118" y="153"/>
                    </a:cubicBezTo>
                    <a:cubicBezTo>
                      <a:pt x="117" y="151"/>
                      <a:pt x="117" y="147"/>
                      <a:pt x="113" y="149"/>
                    </a:cubicBezTo>
                    <a:cubicBezTo>
                      <a:pt x="114" y="146"/>
                      <a:pt x="117" y="145"/>
                      <a:pt x="117" y="141"/>
                    </a:cubicBezTo>
                    <a:cubicBezTo>
                      <a:pt x="112" y="141"/>
                      <a:pt x="114" y="147"/>
                      <a:pt x="108" y="146"/>
                    </a:cubicBezTo>
                    <a:cubicBezTo>
                      <a:pt x="112" y="142"/>
                      <a:pt x="115" y="138"/>
                      <a:pt x="117" y="133"/>
                    </a:cubicBezTo>
                    <a:cubicBezTo>
                      <a:pt x="114" y="135"/>
                      <a:pt x="106" y="140"/>
                      <a:pt x="102" y="145"/>
                    </a:cubicBezTo>
                    <a:cubicBezTo>
                      <a:pt x="99" y="141"/>
                      <a:pt x="102" y="134"/>
                      <a:pt x="100" y="130"/>
                    </a:cubicBezTo>
                    <a:cubicBezTo>
                      <a:pt x="92" y="116"/>
                      <a:pt x="52" y="129"/>
                      <a:pt x="45" y="138"/>
                    </a:cubicBezTo>
                    <a:cubicBezTo>
                      <a:pt x="24" y="132"/>
                      <a:pt x="12" y="155"/>
                      <a:pt x="0" y="139"/>
                    </a:cubicBezTo>
                    <a:cubicBezTo>
                      <a:pt x="14" y="131"/>
                      <a:pt x="7" y="98"/>
                      <a:pt x="5" y="90"/>
                    </a:cubicBezTo>
                    <a:cubicBezTo>
                      <a:pt x="6" y="91"/>
                      <a:pt x="6" y="92"/>
                      <a:pt x="6" y="93"/>
                    </a:cubicBezTo>
                    <a:cubicBezTo>
                      <a:pt x="8" y="93"/>
                      <a:pt x="7" y="90"/>
                      <a:pt x="7" y="88"/>
                    </a:cubicBezTo>
                    <a:cubicBezTo>
                      <a:pt x="10" y="92"/>
                      <a:pt x="9" y="87"/>
                      <a:pt x="9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83" name="Freeform 132"/>
              <p:cNvSpPr>
                <a:spLocks/>
              </p:cNvSpPr>
              <p:nvPr/>
            </p:nvSpPr>
            <p:spPr bwMode="auto">
              <a:xfrm>
                <a:off x="4307" y="1938"/>
                <a:ext cx="21" cy="12"/>
              </a:xfrm>
              <a:custGeom>
                <a:avLst/>
                <a:gdLst>
                  <a:gd name="T0" fmla="*/ 3 w 9"/>
                  <a:gd name="T1" fmla="*/ 0 h 5"/>
                  <a:gd name="T2" fmla="*/ 9 w 9"/>
                  <a:gd name="T3" fmla="*/ 1 h 5"/>
                  <a:gd name="T4" fmla="*/ 1 w 9"/>
                  <a:gd name="T5" fmla="*/ 5 h 5"/>
                  <a:gd name="T6" fmla="*/ 3 w 9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5">
                    <a:moveTo>
                      <a:pt x="3" y="0"/>
                    </a:moveTo>
                    <a:cubicBezTo>
                      <a:pt x="4" y="1"/>
                      <a:pt x="6" y="1"/>
                      <a:pt x="9" y="1"/>
                    </a:cubicBezTo>
                    <a:cubicBezTo>
                      <a:pt x="9" y="5"/>
                      <a:pt x="4" y="4"/>
                      <a:pt x="1" y="5"/>
                    </a:cubicBezTo>
                    <a:cubicBezTo>
                      <a:pt x="0" y="2"/>
                      <a:pt x="4" y="3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84" name="Freeform 133"/>
              <p:cNvSpPr>
                <a:spLocks/>
              </p:cNvSpPr>
              <p:nvPr/>
            </p:nvSpPr>
            <p:spPr bwMode="auto">
              <a:xfrm>
                <a:off x="3221" y="1950"/>
                <a:ext cx="94" cy="206"/>
              </a:xfrm>
              <a:custGeom>
                <a:avLst/>
                <a:gdLst>
                  <a:gd name="T0" fmla="*/ 37 w 40"/>
                  <a:gd name="T1" fmla="*/ 0 h 87"/>
                  <a:gd name="T2" fmla="*/ 39 w 40"/>
                  <a:gd name="T3" fmla="*/ 24 h 87"/>
                  <a:gd name="T4" fmla="*/ 39 w 40"/>
                  <a:gd name="T5" fmla="*/ 22 h 87"/>
                  <a:gd name="T6" fmla="*/ 17 w 40"/>
                  <a:gd name="T7" fmla="*/ 80 h 87"/>
                  <a:gd name="T8" fmla="*/ 1 w 40"/>
                  <a:gd name="T9" fmla="*/ 62 h 87"/>
                  <a:gd name="T10" fmla="*/ 19 w 40"/>
                  <a:gd name="T11" fmla="*/ 23 h 87"/>
                  <a:gd name="T12" fmla="*/ 28 w 40"/>
                  <a:gd name="T13" fmla="*/ 9 h 87"/>
                  <a:gd name="T14" fmla="*/ 37 w 40"/>
                  <a:gd name="T1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87">
                    <a:moveTo>
                      <a:pt x="37" y="0"/>
                    </a:moveTo>
                    <a:cubicBezTo>
                      <a:pt x="37" y="8"/>
                      <a:pt x="40" y="14"/>
                      <a:pt x="39" y="24"/>
                    </a:cubicBezTo>
                    <a:cubicBezTo>
                      <a:pt x="39" y="24"/>
                      <a:pt x="39" y="22"/>
                      <a:pt x="39" y="22"/>
                    </a:cubicBezTo>
                    <a:cubicBezTo>
                      <a:pt x="32" y="34"/>
                      <a:pt x="30" y="72"/>
                      <a:pt x="17" y="80"/>
                    </a:cubicBezTo>
                    <a:cubicBezTo>
                      <a:pt x="7" y="87"/>
                      <a:pt x="2" y="73"/>
                      <a:pt x="1" y="62"/>
                    </a:cubicBezTo>
                    <a:cubicBezTo>
                      <a:pt x="13" y="54"/>
                      <a:pt x="0" y="20"/>
                      <a:pt x="19" y="23"/>
                    </a:cubicBezTo>
                    <a:cubicBezTo>
                      <a:pt x="23" y="18"/>
                      <a:pt x="30" y="18"/>
                      <a:pt x="28" y="9"/>
                    </a:cubicBezTo>
                    <a:cubicBezTo>
                      <a:pt x="34" y="12"/>
                      <a:pt x="32" y="0"/>
                      <a:pt x="3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85" name="Freeform 134"/>
              <p:cNvSpPr>
                <a:spLocks/>
              </p:cNvSpPr>
              <p:nvPr/>
            </p:nvSpPr>
            <p:spPr bwMode="auto">
              <a:xfrm>
                <a:off x="4913" y="2006"/>
                <a:ext cx="11" cy="19"/>
              </a:xfrm>
              <a:custGeom>
                <a:avLst/>
                <a:gdLst>
                  <a:gd name="T0" fmla="*/ 0 w 5"/>
                  <a:gd name="T1" fmla="*/ 5 h 8"/>
                  <a:gd name="T2" fmla="*/ 2 w 5"/>
                  <a:gd name="T3" fmla="*/ 5 h 8"/>
                  <a:gd name="T4" fmla="*/ 0 w 5"/>
                  <a:gd name="T5" fmla="*/ 1 h 8"/>
                  <a:gd name="T6" fmla="*/ 3 w 5"/>
                  <a:gd name="T7" fmla="*/ 1 h 8"/>
                  <a:gd name="T8" fmla="*/ 0 w 5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8">
                    <a:moveTo>
                      <a:pt x="0" y="5"/>
                    </a:moveTo>
                    <a:cubicBezTo>
                      <a:pt x="1" y="4"/>
                      <a:pt x="1" y="5"/>
                      <a:pt x="2" y="5"/>
                    </a:cubicBezTo>
                    <a:cubicBezTo>
                      <a:pt x="0" y="4"/>
                      <a:pt x="1" y="2"/>
                      <a:pt x="0" y="1"/>
                    </a:cubicBezTo>
                    <a:cubicBezTo>
                      <a:pt x="0" y="0"/>
                      <a:pt x="2" y="1"/>
                      <a:pt x="3" y="1"/>
                    </a:cubicBezTo>
                    <a:cubicBezTo>
                      <a:pt x="2" y="2"/>
                      <a:pt x="5" y="8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86" name="Freeform 135"/>
              <p:cNvSpPr>
                <a:spLocks/>
              </p:cNvSpPr>
              <p:nvPr/>
            </p:nvSpPr>
            <p:spPr bwMode="auto">
              <a:xfrm>
                <a:off x="4901" y="2009"/>
                <a:ext cx="16" cy="9"/>
              </a:xfrm>
              <a:custGeom>
                <a:avLst/>
                <a:gdLst>
                  <a:gd name="T0" fmla="*/ 5 w 7"/>
                  <a:gd name="T1" fmla="*/ 0 h 4"/>
                  <a:gd name="T2" fmla="*/ 7 w 7"/>
                  <a:gd name="T3" fmla="*/ 4 h 4"/>
                  <a:gd name="T4" fmla="*/ 5 w 7"/>
                  <a:gd name="T5" fmla="*/ 4 h 4"/>
                  <a:gd name="T6" fmla="*/ 0 w 7"/>
                  <a:gd name="T7" fmla="*/ 4 h 4"/>
                  <a:gd name="T8" fmla="*/ 5 w 7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">
                    <a:moveTo>
                      <a:pt x="5" y="0"/>
                    </a:moveTo>
                    <a:cubicBezTo>
                      <a:pt x="6" y="1"/>
                      <a:pt x="5" y="3"/>
                      <a:pt x="7" y="4"/>
                    </a:cubicBezTo>
                    <a:cubicBezTo>
                      <a:pt x="6" y="4"/>
                      <a:pt x="6" y="3"/>
                      <a:pt x="5" y="4"/>
                    </a:cubicBezTo>
                    <a:cubicBezTo>
                      <a:pt x="3" y="4"/>
                      <a:pt x="1" y="4"/>
                      <a:pt x="0" y="4"/>
                    </a:cubicBezTo>
                    <a:cubicBezTo>
                      <a:pt x="0" y="2"/>
                      <a:pt x="4" y="2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87" name="Freeform 136"/>
              <p:cNvSpPr>
                <a:spLocks/>
              </p:cNvSpPr>
              <p:nvPr/>
            </p:nvSpPr>
            <p:spPr bwMode="auto">
              <a:xfrm>
                <a:off x="4704" y="2267"/>
                <a:ext cx="78" cy="100"/>
              </a:xfrm>
              <a:custGeom>
                <a:avLst/>
                <a:gdLst>
                  <a:gd name="T0" fmla="*/ 21 w 33"/>
                  <a:gd name="T1" fmla="*/ 13 h 42"/>
                  <a:gd name="T2" fmla="*/ 21 w 33"/>
                  <a:gd name="T3" fmla="*/ 18 h 42"/>
                  <a:gd name="T4" fmla="*/ 25 w 33"/>
                  <a:gd name="T5" fmla="*/ 22 h 42"/>
                  <a:gd name="T6" fmla="*/ 33 w 33"/>
                  <a:gd name="T7" fmla="*/ 19 h 42"/>
                  <a:gd name="T8" fmla="*/ 0 w 33"/>
                  <a:gd name="T9" fmla="*/ 42 h 42"/>
                  <a:gd name="T10" fmla="*/ 7 w 33"/>
                  <a:gd name="T11" fmla="*/ 35 h 42"/>
                  <a:gd name="T12" fmla="*/ 3 w 33"/>
                  <a:gd name="T13" fmla="*/ 29 h 42"/>
                  <a:gd name="T14" fmla="*/ 15 w 33"/>
                  <a:gd name="T15" fmla="*/ 0 h 42"/>
                  <a:gd name="T16" fmla="*/ 21 w 33"/>
                  <a:gd name="T17" fmla="*/ 5 h 42"/>
                  <a:gd name="T18" fmla="*/ 17 w 33"/>
                  <a:gd name="T19" fmla="*/ 14 h 42"/>
                  <a:gd name="T20" fmla="*/ 21 w 33"/>
                  <a:gd name="T21" fmla="*/ 1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42">
                    <a:moveTo>
                      <a:pt x="21" y="13"/>
                    </a:moveTo>
                    <a:cubicBezTo>
                      <a:pt x="23" y="14"/>
                      <a:pt x="22" y="18"/>
                      <a:pt x="21" y="18"/>
                    </a:cubicBezTo>
                    <a:cubicBezTo>
                      <a:pt x="21" y="21"/>
                      <a:pt x="25" y="20"/>
                      <a:pt x="25" y="22"/>
                    </a:cubicBezTo>
                    <a:cubicBezTo>
                      <a:pt x="28" y="21"/>
                      <a:pt x="28" y="18"/>
                      <a:pt x="33" y="19"/>
                    </a:cubicBezTo>
                    <a:cubicBezTo>
                      <a:pt x="24" y="29"/>
                      <a:pt x="12" y="39"/>
                      <a:pt x="0" y="42"/>
                    </a:cubicBezTo>
                    <a:cubicBezTo>
                      <a:pt x="1" y="38"/>
                      <a:pt x="6" y="38"/>
                      <a:pt x="7" y="35"/>
                    </a:cubicBezTo>
                    <a:cubicBezTo>
                      <a:pt x="7" y="31"/>
                      <a:pt x="2" y="33"/>
                      <a:pt x="3" y="29"/>
                    </a:cubicBezTo>
                    <a:cubicBezTo>
                      <a:pt x="16" y="26"/>
                      <a:pt x="16" y="12"/>
                      <a:pt x="15" y="0"/>
                    </a:cubicBezTo>
                    <a:cubicBezTo>
                      <a:pt x="16" y="2"/>
                      <a:pt x="18" y="4"/>
                      <a:pt x="21" y="5"/>
                    </a:cubicBezTo>
                    <a:cubicBezTo>
                      <a:pt x="19" y="7"/>
                      <a:pt x="20" y="12"/>
                      <a:pt x="17" y="14"/>
                    </a:cubicBezTo>
                    <a:cubicBezTo>
                      <a:pt x="19" y="16"/>
                      <a:pt x="21" y="16"/>
                      <a:pt x="2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88" name="Freeform 137"/>
              <p:cNvSpPr>
                <a:spLocks/>
              </p:cNvSpPr>
              <p:nvPr/>
            </p:nvSpPr>
            <p:spPr bwMode="auto">
              <a:xfrm>
                <a:off x="1860" y="2429"/>
                <a:ext cx="14" cy="16"/>
              </a:xfrm>
              <a:custGeom>
                <a:avLst/>
                <a:gdLst>
                  <a:gd name="T0" fmla="*/ 6 w 6"/>
                  <a:gd name="T1" fmla="*/ 5 h 7"/>
                  <a:gd name="T2" fmla="*/ 4 w 6"/>
                  <a:gd name="T3" fmla="*/ 7 h 7"/>
                  <a:gd name="T4" fmla="*/ 3 w 6"/>
                  <a:gd name="T5" fmla="*/ 1 h 7"/>
                  <a:gd name="T6" fmla="*/ 4 w 6"/>
                  <a:gd name="T7" fmla="*/ 0 h 7"/>
                  <a:gd name="T8" fmla="*/ 6 w 6"/>
                  <a:gd name="T9" fmla="*/ 0 h 7"/>
                  <a:gd name="T10" fmla="*/ 6 w 6"/>
                  <a:gd name="T11" fmla="*/ 1 h 7"/>
                  <a:gd name="T12" fmla="*/ 4 w 6"/>
                  <a:gd name="T13" fmla="*/ 4 h 7"/>
                  <a:gd name="T14" fmla="*/ 6 w 6"/>
                  <a:gd name="T1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7">
                    <a:moveTo>
                      <a:pt x="6" y="5"/>
                    </a:moveTo>
                    <a:cubicBezTo>
                      <a:pt x="4" y="5"/>
                      <a:pt x="4" y="6"/>
                      <a:pt x="4" y="7"/>
                    </a:cubicBezTo>
                    <a:cubicBezTo>
                      <a:pt x="0" y="6"/>
                      <a:pt x="6" y="1"/>
                      <a:pt x="3" y="1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5" y="0"/>
                      <a:pt x="5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6" y="2"/>
                      <a:pt x="4" y="3"/>
                      <a:pt x="4" y="4"/>
                    </a:cubicBezTo>
                    <a:cubicBezTo>
                      <a:pt x="5" y="4"/>
                      <a:pt x="6" y="4"/>
                      <a:pt x="6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89" name="Freeform 138"/>
              <p:cNvSpPr>
                <a:spLocks/>
              </p:cNvSpPr>
              <p:nvPr/>
            </p:nvSpPr>
            <p:spPr bwMode="auto">
              <a:xfrm>
                <a:off x="3457" y="2464"/>
                <a:ext cx="22" cy="17"/>
              </a:xfrm>
              <a:custGeom>
                <a:avLst/>
                <a:gdLst>
                  <a:gd name="T0" fmla="*/ 1 w 9"/>
                  <a:gd name="T1" fmla="*/ 2 h 7"/>
                  <a:gd name="T2" fmla="*/ 9 w 9"/>
                  <a:gd name="T3" fmla="*/ 4 h 7"/>
                  <a:gd name="T4" fmla="*/ 0 w 9"/>
                  <a:gd name="T5" fmla="*/ 7 h 7"/>
                  <a:gd name="T6" fmla="*/ 1 w 9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7">
                    <a:moveTo>
                      <a:pt x="1" y="2"/>
                    </a:moveTo>
                    <a:cubicBezTo>
                      <a:pt x="4" y="0"/>
                      <a:pt x="4" y="6"/>
                      <a:pt x="9" y="4"/>
                    </a:cubicBezTo>
                    <a:cubicBezTo>
                      <a:pt x="8" y="7"/>
                      <a:pt x="4" y="7"/>
                      <a:pt x="0" y="7"/>
                    </a:cubicBezTo>
                    <a:cubicBezTo>
                      <a:pt x="0" y="5"/>
                      <a:pt x="2" y="5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90" name="Freeform 139"/>
              <p:cNvSpPr>
                <a:spLocks/>
              </p:cNvSpPr>
              <p:nvPr/>
            </p:nvSpPr>
            <p:spPr bwMode="auto">
              <a:xfrm>
                <a:off x="2059" y="2507"/>
                <a:ext cx="12" cy="14"/>
              </a:xfrm>
              <a:custGeom>
                <a:avLst/>
                <a:gdLst>
                  <a:gd name="T0" fmla="*/ 5 w 5"/>
                  <a:gd name="T1" fmla="*/ 0 h 6"/>
                  <a:gd name="T2" fmla="*/ 0 w 5"/>
                  <a:gd name="T3" fmla="*/ 4 h 6"/>
                  <a:gd name="T4" fmla="*/ 2 w 5"/>
                  <a:gd name="T5" fmla="*/ 0 h 6"/>
                  <a:gd name="T6" fmla="*/ 5 w 5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6">
                    <a:moveTo>
                      <a:pt x="5" y="0"/>
                    </a:moveTo>
                    <a:cubicBezTo>
                      <a:pt x="4" y="1"/>
                      <a:pt x="2" y="6"/>
                      <a:pt x="0" y="4"/>
                    </a:cubicBezTo>
                    <a:cubicBezTo>
                      <a:pt x="2" y="2"/>
                      <a:pt x="0" y="2"/>
                      <a:pt x="2" y="0"/>
                    </a:cubicBezTo>
                    <a:cubicBezTo>
                      <a:pt x="3" y="0"/>
                      <a:pt x="4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91" name="Freeform 140"/>
              <p:cNvSpPr>
                <a:spLocks/>
              </p:cNvSpPr>
              <p:nvPr/>
            </p:nvSpPr>
            <p:spPr bwMode="auto">
              <a:xfrm>
                <a:off x="2071" y="2502"/>
                <a:ext cx="21" cy="17"/>
              </a:xfrm>
              <a:custGeom>
                <a:avLst/>
                <a:gdLst>
                  <a:gd name="T0" fmla="*/ 0 w 9"/>
                  <a:gd name="T1" fmla="*/ 7 h 7"/>
                  <a:gd name="T2" fmla="*/ 1 w 9"/>
                  <a:gd name="T3" fmla="*/ 1 h 7"/>
                  <a:gd name="T4" fmla="*/ 8 w 9"/>
                  <a:gd name="T5" fmla="*/ 4 h 7"/>
                  <a:gd name="T6" fmla="*/ 0 w 9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7">
                    <a:moveTo>
                      <a:pt x="0" y="7"/>
                    </a:moveTo>
                    <a:cubicBezTo>
                      <a:pt x="1" y="3"/>
                      <a:pt x="3" y="4"/>
                      <a:pt x="1" y="1"/>
                    </a:cubicBezTo>
                    <a:cubicBezTo>
                      <a:pt x="4" y="1"/>
                      <a:pt x="9" y="0"/>
                      <a:pt x="8" y="4"/>
                    </a:cubicBezTo>
                    <a:cubicBezTo>
                      <a:pt x="4" y="3"/>
                      <a:pt x="4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92" name="Freeform 141"/>
              <p:cNvSpPr>
                <a:spLocks/>
              </p:cNvSpPr>
              <p:nvPr/>
            </p:nvSpPr>
            <p:spPr bwMode="auto">
              <a:xfrm>
                <a:off x="1952" y="2538"/>
                <a:ext cx="17" cy="11"/>
              </a:xfrm>
              <a:custGeom>
                <a:avLst/>
                <a:gdLst>
                  <a:gd name="T0" fmla="*/ 2 w 7"/>
                  <a:gd name="T1" fmla="*/ 0 h 5"/>
                  <a:gd name="T2" fmla="*/ 4 w 7"/>
                  <a:gd name="T3" fmla="*/ 1 h 5"/>
                  <a:gd name="T4" fmla="*/ 5 w 7"/>
                  <a:gd name="T5" fmla="*/ 5 h 5"/>
                  <a:gd name="T6" fmla="*/ 3 w 7"/>
                  <a:gd name="T7" fmla="*/ 5 h 5"/>
                  <a:gd name="T8" fmla="*/ 3 w 7"/>
                  <a:gd name="T9" fmla="*/ 2 h 5"/>
                  <a:gd name="T10" fmla="*/ 1 w 7"/>
                  <a:gd name="T11" fmla="*/ 3 h 5"/>
                  <a:gd name="T12" fmla="*/ 1 w 7"/>
                  <a:gd name="T13" fmla="*/ 0 h 5"/>
                  <a:gd name="T14" fmla="*/ 2 w 7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5">
                    <a:moveTo>
                      <a:pt x="2" y="0"/>
                    </a:moveTo>
                    <a:cubicBezTo>
                      <a:pt x="3" y="1"/>
                      <a:pt x="3" y="1"/>
                      <a:pt x="4" y="1"/>
                    </a:cubicBezTo>
                    <a:cubicBezTo>
                      <a:pt x="5" y="3"/>
                      <a:pt x="7" y="3"/>
                      <a:pt x="5" y="5"/>
                    </a:cubicBezTo>
                    <a:cubicBezTo>
                      <a:pt x="5" y="5"/>
                      <a:pt x="4" y="5"/>
                      <a:pt x="3" y="5"/>
                    </a:cubicBezTo>
                    <a:cubicBezTo>
                      <a:pt x="3" y="4"/>
                      <a:pt x="3" y="3"/>
                      <a:pt x="3" y="2"/>
                    </a:cubicBezTo>
                    <a:cubicBezTo>
                      <a:pt x="2" y="2"/>
                      <a:pt x="2" y="2"/>
                      <a:pt x="1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93" name="Freeform 142"/>
              <p:cNvSpPr>
                <a:spLocks/>
              </p:cNvSpPr>
              <p:nvPr/>
            </p:nvSpPr>
            <p:spPr bwMode="auto">
              <a:xfrm>
                <a:off x="2511" y="672"/>
                <a:ext cx="33" cy="9"/>
              </a:xfrm>
              <a:custGeom>
                <a:avLst/>
                <a:gdLst>
                  <a:gd name="T0" fmla="*/ 10 w 14"/>
                  <a:gd name="T1" fmla="*/ 0 h 4"/>
                  <a:gd name="T2" fmla="*/ 10 w 14"/>
                  <a:gd name="T3" fmla="*/ 1 h 4"/>
                  <a:gd name="T4" fmla="*/ 14 w 14"/>
                  <a:gd name="T5" fmla="*/ 2 h 4"/>
                  <a:gd name="T6" fmla="*/ 6 w 14"/>
                  <a:gd name="T7" fmla="*/ 3 h 4"/>
                  <a:gd name="T8" fmla="*/ 7 w 14"/>
                  <a:gd name="T9" fmla="*/ 1 h 4"/>
                  <a:gd name="T10" fmla="*/ 0 w 14"/>
                  <a:gd name="T11" fmla="*/ 1 h 4"/>
                  <a:gd name="T12" fmla="*/ 0 w 14"/>
                  <a:gd name="T13" fmla="*/ 0 h 4"/>
                  <a:gd name="T14" fmla="*/ 10 w 14"/>
                  <a:gd name="T1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4">
                    <a:moveTo>
                      <a:pt x="10" y="0"/>
                    </a:moveTo>
                    <a:cubicBezTo>
                      <a:pt x="10" y="0"/>
                      <a:pt x="10" y="1"/>
                      <a:pt x="10" y="1"/>
                    </a:cubicBezTo>
                    <a:cubicBezTo>
                      <a:pt x="12" y="1"/>
                      <a:pt x="12" y="2"/>
                      <a:pt x="14" y="2"/>
                    </a:cubicBezTo>
                    <a:cubicBezTo>
                      <a:pt x="13" y="4"/>
                      <a:pt x="9" y="2"/>
                      <a:pt x="6" y="3"/>
                    </a:cubicBezTo>
                    <a:cubicBezTo>
                      <a:pt x="6" y="2"/>
                      <a:pt x="7" y="2"/>
                      <a:pt x="7" y="1"/>
                    </a:cubicBezTo>
                    <a:cubicBezTo>
                      <a:pt x="5" y="1"/>
                      <a:pt x="2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3" y="0"/>
                      <a:pt x="7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94" name="Freeform 143"/>
              <p:cNvSpPr>
                <a:spLocks/>
              </p:cNvSpPr>
              <p:nvPr/>
            </p:nvSpPr>
            <p:spPr bwMode="auto">
              <a:xfrm>
                <a:off x="2421" y="672"/>
                <a:ext cx="19" cy="14"/>
              </a:xfrm>
              <a:custGeom>
                <a:avLst/>
                <a:gdLst>
                  <a:gd name="T0" fmla="*/ 8 w 8"/>
                  <a:gd name="T1" fmla="*/ 4 h 6"/>
                  <a:gd name="T2" fmla="*/ 0 w 8"/>
                  <a:gd name="T3" fmla="*/ 2 h 6"/>
                  <a:gd name="T4" fmla="*/ 8 w 8"/>
                  <a:gd name="T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6">
                    <a:moveTo>
                      <a:pt x="8" y="4"/>
                    </a:moveTo>
                    <a:cubicBezTo>
                      <a:pt x="6" y="2"/>
                      <a:pt x="2" y="6"/>
                      <a:pt x="0" y="2"/>
                    </a:cubicBezTo>
                    <a:cubicBezTo>
                      <a:pt x="1" y="0"/>
                      <a:pt x="8" y="1"/>
                      <a:pt x="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95" name="Freeform 144"/>
              <p:cNvSpPr>
                <a:spLocks/>
              </p:cNvSpPr>
              <p:nvPr/>
            </p:nvSpPr>
            <p:spPr bwMode="auto">
              <a:xfrm>
                <a:off x="2480" y="676"/>
                <a:ext cx="36" cy="5"/>
              </a:xfrm>
              <a:custGeom>
                <a:avLst/>
                <a:gdLst>
                  <a:gd name="T0" fmla="*/ 15 w 15"/>
                  <a:gd name="T1" fmla="*/ 0 h 2"/>
                  <a:gd name="T2" fmla="*/ 0 w 15"/>
                  <a:gd name="T3" fmla="*/ 2 h 2"/>
                  <a:gd name="T4" fmla="*/ 15 w 15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2">
                    <a:moveTo>
                      <a:pt x="15" y="0"/>
                    </a:moveTo>
                    <a:cubicBezTo>
                      <a:pt x="11" y="2"/>
                      <a:pt x="6" y="2"/>
                      <a:pt x="0" y="2"/>
                    </a:cubicBezTo>
                    <a:cubicBezTo>
                      <a:pt x="4" y="0"/>
                      <a:pt x="10" y="0"/>
                      <a:pt x="1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96" name="Freeform 145"/>
              <p:cNvSpPr>
                <a:spLocks/>
              </p:cNvSpPr>
              <p:nvPr/>
            </p:nvSpPr>
            <p:spPr bwMode="auto">
              <a:xfrm>
                <a:off x="2551" y="683"/>
                <a:ext cx="21" cy="10"/>
              </a:xfrm>
              <a:custGeom>
                <a:avLst/>
                <a:gdLst>
                  <a:gd name="T0" fmla="*/ 9 w 9"/>
                  <a:gd name="T1" fmla="*/ 1 h 4"/>
                  <a:gd name="T2" fmla="*/ 0 w 9"/>
                  <a:gd name="T3" fmla="*/ 0 h 4"/>
                  <a:gd name="T4" fmla="*/ 9 w 9"/>
                  <a:gd name="T5" fmla="*/ 0 h 4"/>
                  <a:gd name="T6" fmla="*/ 9 w 9"/>
                  <a:gd name="T7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4">
                    <a:moveTo>
                      <a:pt x="9" y="1"/>
                    </a:moveTo>
                    <a:cubicBezTo>
                      <a:pt x="6" y="0"/>
                      <a:pt x="0" y="4"/>
                      <a:pt x="0" y="0"/>
                    </a:cubicBezTo>
                    <a:cubicBezTo>
                      <a:pt x="3" y="0"/>
                      <a:pt x="6" y="0"/>
                      <a:pt x="9" y="0"/>
                    </a:cubicBezTo>
                    <a:cubicBezTo>
                      <a:pt x="9" y="0"/>
                      <a:pt x="9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97" name="Freeform 146"/>
              <p:cNvSpPr>
                <a:spLocks/>
              </p:cNvSpPr>
              <p:nvPr/>
            </p:nvSpPr>
            <p:spPr bwMode="auto">
              <a:xfrm>
                <a:off x="2234" y="686"/>
                <a:ext cx="38" cy="9"/>
              </a:xfrm>
              <a:custGeom>
                <a:avLst/>
                <a:gdLst>
                  <a:gd name="T0" fmla="*/ 4 w 16"/>
                  <a:gd name="T1" fmla="*/ 4 h 4"/>
                  <a:gd name="T2" fmla="*/ 0 w 16"/>
                  <a:gd name="T3" fmla="*/ 2 h 4"/>
                  <a:gd name="T4" fmla="*/ 16 w 16"/>
                  <a:gd name="T5" fmla="*/ 1 h 4"/>
                  <a:gd name="T6" fmla="*/ 4 w 16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4">
                    <a:moveTo>
                      <a:pt x="4" y="4"/>
                    </a:moveTo>
                    <a:cubicBezTo>
                      <a:pt x="5" y="1"/>
                      <a:pt x="0" y="4"/>
                      <a:pt x="0" y="2"/>
                    </a:cubicBezTo>
                    <a:cubicBezTo>
                      <a:pt x="6" y="1"/>
                      <a:pt x="10" y="0"/>
                      <a:pt x="16" y="1"/>
                    </a:cubicBezTo>
                    <a:cubicBezTo>
                      <a:pt x="13" y="2"/>
                      <a:pt x="7" y="2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98" name="Freeform 147"/>
              <p:cNvSpPr>
                <a:spLocks/>
              </p:cNvSpPr>
              <p:nvPr/>
            </p:nvSpPr>
            <p:spPr bwMode="auto">
              <a:xfrm>
                <a:off x="3223" y="691"/>
                <a:ext cx="17" cy="9"/>
              </a:xfrm>
              <a:custGeom>
                <a:avLst/>
                <a:gdLst>
                  <a:gd name="T0" fmla="*/ 7 w 7"/>
                  <a:gd name="T1" fmla="*/ 2 h 4"/>
                  <a:gd name="T2" fmla="*/ 0 w 7"/>
                  <a:gd name="T3" fmla="*/ 3 h 4"/>
                  <a:gd name="T4" fmla="*/ 7 w 7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4">
                    <a:moveTo>
                      <a:pt x="7" y="2"/>
                    </a:moveTo>
                    <a:cubicBezTo>
                      <a:pt x="6" y="4"/>
                      <a:pt x="2" y="2"/>
                      <a:pt x="0" y="3"/>
                    </a:cubicBezTo>
                    <a:cubicBezTo>
                      <a:pt x="1" y="1"/>
                      <a:pt x="5" y="0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199" name="Freeform 148"/>
              <p:cNvSpPr>
                <a:spLocks/>
              </p:cNvSpPr>
              <p:nvPr/>
            </p:nvSpPr>
            <p:spPr bwMode="auto">
              <a:xfrm>
                <a:off x="2579" y="691"/>
                <a:ext cx="26" cy="14"/>
              </a:xfrm>
              <a:custGeom>
                <a:avLst/>
                <a:gdLst>
                  <a:gd name="T0" fmla="*/ 0 w 11"/>
                  <a:gd name="T1" fmla="*/ 4 h 6"/>
                  <a:gd name="T2" fmla="*/ 0 w 11"/>
                  <a:gd name="T3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" h="6">
                    <a:moveTo>
                      <a:pt x="0" y="4"/>
                    </a:moveTo>
                    <a:cubicBezTo>
                      <a:pt x="11" y="0"/>
                      <a:pt x="9" y="6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00" name="Freeform 149"/>
              <p:cNvSpPr>
                <a:spLocks/>
              </p:cNvSpPr>
              <p:nvPr/>
            </p:nvSpPr>
            <p:spPr bwMode="auto">
              <a:xfrm>
                <a:off x="3100" y="693"/>
                <a:ext cx="33" cy="12"/>
              </a:xfrm>
              <a:custGeom>
                <a:avLst/>
                <a:gdLst>
                  <a:gd name="T0" fmla="*/ 14 w 14"/>
                  <a:gd name="T1" fmla="*/ 2 h 5"/>
                  <a:gd name="T2" fmla="*/ 0 w 14"/>
                  <a:gd name="T3" fmla="*/ 3 h 5"/>
                  <a:gd name="T4" fmla="*/ 1 w 14"/>
                  <a:gd name="T5" fmla="*/ 2 h 5"/>
                  <a:gd name="T6" fmla="*/ 14 w 14"/>
                  <a:gd name="T7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5">
                    <a:moveTo>
                      <a:pt x="14" y="2"/>
                    </a:moveTo>
                    <a:cubicBezTo>
                      <a:pt x="10" y="4"/>
                      <a:pt x="5" y="5"/>
                      <a:pt x="0" y="3"/>
                    </a:cubicBezTo>
                    <a:cubicBezTo>
                      <a:pt x="1" y="3"/>
                      <a:pt x="3" y="2"/>
                      <a:pt x="1" y="2"/>
                    </a:cubicBezTo>
                    <a:cubicBezTo>
                      <a:pt x="3" y="0"/>
                      <a:pt x="9" y="3"/>
                      <a:pt x="1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01" name="Freeform 150"/>
              <p:cNvSpPr>
                <a:spLocks/>
              </p:cNvSpPr>
              <p:nvPr/>
            </p:nvSpPr>
            <p:spPr bwMode="auto">
              <a:xfrm>
                <a:off x="3450" y="688"/>
                <a:ext cx="71" cy="26"/>
              </a:xfrm>
              <a:custGeom>
                <a:avLst/>
                <a:gdLst>
                  <a:gd name="T0" fmla="*/ 17 w 30"/>
                  <a:gd name="T1" fmla="*/ 10 h 11"/>
                  <a:gd name="T2" fmla="*/ 8 w 30"/>
                  <a:gd name="T3" fmla="*/ 9 h 11"/>
                  <a:gd name="T4" fmla="*/ 10 w 30"/>
                  <a:gd name="T5" fmla="*/ 6 h 11"/>
                  <a:gd name="T6" fmla="*/ 0 w 30"/>
                  <a:gd name="T7" fmla="*/ 3 h 11"/>
                  <a:gd name="T8" fmla="*/ 16 w 30"/>
                  <a:gd name="T9" fmla="*/ 3 h 11"/>
                  <a:gd name="T10" fmla="*/ 30 w 30"/>
                  <a:gd name="T11" fmla="*/ 9 h 11"/>
                  <a:gd name="T12" fmla="*/ 17 w 30"/>
                  <a:gd name="T13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17" y="10"/>
                    </a:moveTo>
                    <a:cubicBezTo>
                      <a:pt x="15" y="9"/>
                      <a:pt x="11" y="9"/>
                      <a:pt x="8" y="9"/>
                    </a:cubicBezTo>
                    <a:cubicBezTo>
                      <a:pt x="8" y="8"/>
                      <a:pt x="9" y="8"/>
                      <a:pt x="10" y="6"/>
                    </a:cubicBezTo>
                    <a:cubicBezTo>
                      <a:pt x="6" y="9"/>
                      <a:pt x="0" y="9"/>
                      <a:pt x="0" y="3"/>
                    </a:cubicBezTo>
                    <a:cubicBezTo>
                      <a:pt x="5" y="0"/>
                      <a:pt x="11" y="3"/>
                      <a:pt x="16" y="3"/>
                    </a:cubicBezTo>
                    <a:cubicBezTo>
                      <a:pt x="16" y="10"/>
                      <a:pt x="27" y="5"/>
                      <a:pt x="30" y="9"/>
                    </a:cubicBezTo>
                    <a:cubicBezTo>
                      <a:pt x="27" y="11"/>
                      <a:pt x="21" y="10"/>
                      <a:pt x="1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02" name="Freeform 151"/>
              <p:cNvSpPr>
                <a:spLocks/>
              </p:cNvSpPr>
              <p:nvPr/>
            </p:nvSpPr>
            <p:spPr bwMode="auto">
              <a:xfrm>
                <a:off x="2085" y="698"/>
                <a:ext cx="19" cy="16"/>
              </a:xfrm>
              <a:custGeom>
                <a:avLst/>
                <a:gdLst>
                  <a:gd name="T0" fmla="*/ 6 w 8"/>
                  <a:gd name="T1" fmla="*/ 0 h 7"/>
                  <a:gd name="T2" fmla="*/ 8 w 8"/>
                  <a:gd name="T3" fmla="*/ 2 h 7"/>
                  <a:gd name="T4" fmla="*/ 0 w 8"/>
                  <a:gd name="T5" fmla="*/ 1 h 7"/>
                  <a:gd name="T6" fmla="*/ 6 w 8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7">
                    <a:moveTo>
                      <a:pt x="6" y="0"/>
                    </a:moveTo>
                    <a:cubicBezTo>
                      <a:pt x="6" y="1"/>
                      <a:pt x="6" y="3"/>
                      <a:pt x="8" y="2"/>
                    </a:cubicBezTo>
                    <a:cubicBezTo>
                      <a:pt x="6" y="7"/>
                      <a:pt x="4" y="0"/>
                      <a:pt x="0" y="1"/>
                    </a:cubicBezTo>
                    <a:cubicBezTo>
                      <a:pt x="1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03" name="Freeform 152"/>
              <p:cNvSpPr>
                <a:spLocks/>
              </p:cNvSpPr>
              <p:nvPr/>
            </p:nvSpPr>
            <p:spPr bwMode="auto">
              <a:xfrm>
                <a:off x="2875" y="698"/>
                <a:ext cx="31" cy="9"/>
              </a:xfrm>
              <a:custGeom>
                <a:avLst/>
                <a:gdLst>
                  <a:gd name="T0" fmla="*/ 2 w 13"/>
                  <a:gd name="T1" fmla="*/ 3 h 4"/>
                  <a:gd name="T2" fmla="*/ 13 w 13"/>
                  <a:gd name="T3" fmla="*/ 1 h 4"/>
                  <a:gd name="T4" fmla="*/ 11 w 13"/>
                  <a:gd name="T5" fmla="*/ 2 h 4"/>
                  <a:gd name="T6" fmla="*/ 2 w 13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4">
                    <a:moveTo>
                      <a:pt x="2" y="3"/>
                    </a:moveTo>
                    <a:cubicBezTo>
                      <a:pt x="0" y="0"/>
                      <a:pt x="8" y="2"/>
                      <a:pt x="13" y="1"/>
                    </a:cubicBezTo>
                    <a:cubicBezTo>
                      <a:pt x="13" y="2"/>
                      <a:pt x="12" y="2"/>
                      <a:pt x="11" y="2"/>
                    </a:cubicBezTo>
                    <a:cubicBezTo>
                      <a:pt x="8" y="3"/>
                      <a:pt x="6" y="4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04" name="Freeform 153"/>
              <p:cNvSpPr>
                <a:spLocks/>
              </p:cNvSpPr>
              <p:nvPr/>
            </p:nvSpPr>
            <p:spPr bwMode="auto">
              <a:xfrm>
                <a:off x="2899" y="698"/>
                <a:ext cx="50" cy="12"/>
              </a:xfrm>
              <a:custGeom>
                <a:avLst/>
                <a:gdLst>
                  <a:gd name="T0" fmla="*/ 3 w 21"/>
                  <a:gd name="T1" fmla="*/ 1 h 5"/>
                  <a:gd name="T2" fmla="*/ 21 w 21"/>
                  <a:gd name="T3" fmla="*/ 2 h 5"/>
                  <a:gd name="T4" fmla="*/ 1 w 21"/>
                  <a:gd name="T5" fmla="*/ 5 h 5"/>
                  <a:gd name="T6" fmla="*/ 5 w 21"/>
                  <a:gd name="T7" fmla="*/ 4 h 5"/>
                  <a:gd name="T8" fmla="*/ 1 w 21"/>
                  <a:gd name="T9" fmla="*/ 2 h 5"/>
                  <a:gd name="T10" fmla="*/ 3 w 21"/>
                  <a:gd name="T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5">
                    <a:moveTo>
                      <a:pt x="3" y="1"/>
                    </a:moveTo>
                    <a:cubicBezTo>
                      <a:pt x="6" y="2"/>
                      <a:pt x="15" y="0"/>
                      <a:pt x="21" y="2"/>
                    </a:cubicBezTo>
                    <a:cubicBezTo>
                      <a:pt x="15" y="5"/>
                      <a:pt x="8" y="5"/>
                      <a:pt x="1" y="5"/>
                    </a:cubicBezTo>
                    <a:cubicBezTo>
                      <a:pt x="1" y="4"/>
                      <a:pt x="3" y="4"/>
                      <a:pt x="5" y="4"/>
                    </a:cubicBezTo>
                    <a:cubicBezTo>
                      <a:pt x="5" y="2"/>
                      <a:pt x="0" y="5"/>
                      <a:pt x="1" y="2"/>
                    </a:cubicBezTo>
                    <a:cubicBezTo>
                      <a:pt x="2" y="2"/>
                      <a:pt x="3" y="2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05" name="Freeform 154"/>
              <p:cNvSpPr>
                <a:spLocks/>
              </p:cNvSpPr>
              <p:nvPr/>
            </p:nvSpPr>
            <p:spPr bwMode="auto">
              <a:xfrm>
                <a:off x="2880" y="702"/>
                <a:ext cx="31" cy="15"/>
              </a:xfrm>
              <a:custGeom>
                <a:avLst/>
                <a:gdLst>
                  <a:gd name="T0" fmla="*/ 0 w 13"/>
                  <a:gd name="T1" fmla="*/ 2 h 6"/>
                  <a:gd name="T2" fmla="*/ 0 w 13"/>
                  <a:gd name="T3" fmla="*/ 1 h 6"/>
                  <a:gd name="T4" fmla="*/ 9 w 13"/>
                  <a:gd name="T5" fmla="*/ 0 h 6"/>
                  <a:gd name="T6" fmla="*/ 13 w 13"/>
                  <a:gd name="T7" fmla="*/ 2 h 6"/>
                  <a:gd name="T8" fmla="*/ 9 w 13"/>
                  <a:gd name="T9" fmla="*/ 3 h 6"/>
                  <a:gd name="T10" fmla="*/ 5 w 13"/>
                  <a:gd name="T11" fmla="*/ 4 h 6"/>
                  <a:gd name="T12" fmla="*/ 0 w 13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6">
                    <a:moveTo>
                      <a:pt x="0" y="2"/>
                    </a:moveTo>
                    <a:cubicBezTo>
                      <a:pt x="0" y="2"/>
                      <a:pt x="0" y="2"/>
                      <a:pt x="0" y="1"/>
                    </a:cubicBezTo>
                    <a:cubicBezTo>
                      <a:pt x="4" y="2"/>
                      <a:pt x="6" y="1"/>
                      <a:pt x="9" y="0"/>
                    </a:cubicBezTo>
                    <a:cubicBezTo>
                      <a:pt x="8" y="3"/>
                      <a:pt x="13" y="0"/>
                      <a:pt x="13" y="2"/>
                    </a:cubicBezTo>
                    <a:cubicBezTo>
                      <a:pt x="11" y="2"/>
                      <a:pt x="9" y="2"/>
                      <a:pt x="9" y="3"/>
                    </a:cubicBezTo>
                    <a:cubicBezTo>
                      <a:pt x="8" y="5"/>
                      <a:pt x="6" y="4"/>
                      <a:pt x="5" y="4"/>
                    </a:cubicBezTo>
                    <a:cubicBezTo>
                      <a:pt x="1" y="6"/>
                      <a:pt x="3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06" name="Freeform 155"/>
              <p:cNvSpPr>
                <a:spLocks/>
              </p:cNvSpPr>
              <p:nvPr/>
            </p:nvSpPr>
            <p:spPr bwMode="auto">
              <a:xfrm>
                <a:off x="3490" y="710"/>
                <a:ext cx="50" cy="7"/>
              </a:xfrm>
              <a:custGeom>
                <a:avLst/>
                <a:gdLst>
                  <a:gd name="T0" fmla="*/ 0 w 21"/>
                  <a:gd name="T1" fmla="*/ 1 h 3"/>
                  <a:gd name="T2" fmla="*/ 13 w 21"/>
                  <a:gd name="T3" fmla="*/ 0 h 3"/>
                  <a:gd name="T4" fmla="*/ 0 w 21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3">
                    <a:moveTo>
                      <a:pt x="0" y="1"/>
                    </a:moveTo>
                    <a:cubicBezTo>
                      <a:pt x="4" y="1"/>
                      <a:pt x="10" y="2"/>
                      <a:pt x="13" y="0"/>
                    </a:cubicBezTo>
                    <a:cubicBezTo>
                      <a:pt x="21" y="3"/>
                      <a:pt x="3" y="3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07" name="Freeform 156"/>
              <p:cNvSpPr>
                <a:spLocks/>
              </p:cNvSpPr>
              <p:nvPr/>
            </p:nvSpPr>
            <p:spPr bwMode="auto">
              <a:xfrm>
                <a:off x="2956" y="710"/>
                <a:ext cx="21" cy="9"/>
              </a:xfrm>
              <a:custGeom>
                <a:avLst/>
                <a:gdLst>
                  <a:gd name="T0" fmla="*/ 1 w 9"/>
                  <a:gd name="T1" fmla="*/ 3 h 4"/>
                  <a:gd name="T2" fmla="*/ 7 w 9"/>
                  <a:gd name="T3" fmla="*/ 3 h 4"/>
                  <a:gd name="T4" fmla="*/ 1 w 9"/>
                  <a:gd name="T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4">
                    <a:moveTo>
                      <a:pt x="1" y="3"/>
                    </a:moveTo>
                    <a:cubicBezTo>
                      <a:pt x="0" y="0"/>
                      <a:pt x="9" y="0"/>
                      <a:pt x="7" y="3"/>
                    </a:cubicBezTo>
                    <a:cubicBezTo>
                      <a:pt x="5" y="1"/>
                      <a:pt x="4" y="4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08" name="Freeform 157"/>
              <p:cNvSpPr>
                <a:spLocks/>
              </p:cNvSpPr>
              <p:nvPr/>
            </p:nvSpPr>
            <p:spPr bwMode="auto">
              <a:xfrm>
                <a:off x="1950" y="717"/>
                <a:ext cx="36" cy="14"/>
              </a:xfrm>
              <a:custGeom>
                <a:avLst/>
                <a:gdLst>
                  <a:gd name="T0" fmla="*/ 12 w 15"/>
                  <a:gd name="T1" fmla="*/ 6 h 6"/>
                  <a:gd name="T2" fmla="*/ 2 w 15"/>
                  <a:gd name="T3" fmla="*/ 6 h 6"/>
                  <a:gd name="T4" fmla="*/ 0 w 15"/>
                  <a:gd name="T5" fmla="*/ 0 h 6"/>
                  <a:gd name="T6" fmla="*/ 10 w 15"/>
                  <a:gd name="T7" fmla="*/ 0 h 6"/>
                  <a:gd name="T8" fmla="*/ 9 w 15"/>
                  <a:gd name="T9" fmla="*/ 4 h 6"/>
                  <a:gd name="T10" fmla="*/ 14 w 15"/>
                  <a:gd name="T11" fmla="*/ 5 h 6"/>
                  <a:gd name="T12" fmla="*/ 12 w 15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6">
                    <a:moveTo>
                      <a:pt x="12" y="6"/>
                    </a:moveTo>
                    <a:cubicBezTo>
                      <a:pt x="9" y="6"/>
                      <a:pt x="6" y="6"/>
                      <a:pt x="2" y="6"/>
                    </a:cubicBezTo>
                    <a:cubicBezTo>
                      <a:pt x="1" y="3"/>
                      <a:pt x="1" y="4"/>
                      <a:pt x="0" y="0"/>
                    </a:cubicBezTo>
                    <a:cubicBezTo>
                      <a:pt x="4" y="0"/>
                      <a:pt x="7" y="0"/>
                      <a:pt x="10" y="0"/>
                    </a:cubicBezTo>
                    <a:cubicBezTo>
                      <a:pt x="15" y="2"/>
                      <a:pt x="7" y="3"/>
                      <a:pt x="9" y="4"/>
                    </a:cubicBezTo>
                    <a:cubicBezTo>
                      <a:pt x="11" y="5"/>
                      <a:pt x="14" y="3"/>
                      <a:pt x="14" y="5"/>
                    </a:cubicBezTo>
                    <a:cubicBezTo>
                      <a:pt x="13" y="5"/>
                      <a:pt x="12" y="5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09" name="Freeform 158"/>
              <p:cNvSpPr>
                <a:spLocks/>
              </p:cNvSpPr>
              <p:nvPr/>
            </p:nvSpPr>
            <p:spPr bwMode="auto">
              <a:xfrm>
                <a:off x="1822" y="719"/>
                <a:ext cx="36" cy="2"/>
              </a:xfrm>
              <a:custGeom>
                <a:avLst/>
                <a:gdLst>
                  <a:gd name="T0" fmla="*/ 6 w 15"/>
                  <a:gd name="T1" fmla="*/ 0 h 1"/>
                  <a:gd name="T2" fmla="*/ 10 w 15"/>
                  <a:gd name="T3" fmla="*/ 1 h 1"/>
                  <a:gd name="T4" fmla="*/ 6 w 15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" h="1">
                    <a:moveTo>
                      <a:pt x="6" y="0"/>
                    </a:moveTo>
                    <a:cubicBezTo>
                      <a:pt x="11" y="0"/>
                      <a:pt x="15" y="1"/>
                      <a:pt x="10" y="1"/>
                    </a:cubicBezTo>
                    <a:cubicBezTo>
                      <a:pt x="8" y="1"/>
                      <a:pt x="0" y="1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10" name="Freeform 160"/>
              <p:cNvSpPr>
                <a:spLocks/>
              </p:cNvSpPr>
              <p:nvPr/>
            </p:nvSpPr>
            <p:spPr bwMode="auto">
              <a:xfrm>
                <a:off x="2844" y="717"/>
                <a:ext cx="24" cy="9"/>
              </a:xfrm>
              <a:custGeom>
                <a:avLst/>
                <a:gdLst>
                  <a:gd name="T0" fmla="*/ 0 w 10"/>
                  <a:gd name="T1" fmla="*/ 2 h 4"/>
                  <a:gd name="T2" fmla="*/ 10 w 10"/>
                  <a:gd name="T3" fmla="*/ 2 h 4"/>
                  <a:gd name="T4" fmla="*/ 1 w 10"/>
                  <a:gd name="T5" fmla="*/ 4 h 4"/>
                  <a:gd name="T6" fmla="*/ 0 w 10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4">
                    <a:moveTo>
                      <a:pt x="0" y="2"/>
                    </a:moveTo>
                    <a:cubicBezTo>
                      <a:pt x="2" y="0"/>
                      <a:pt x="7" y="0"/>
                      <a:pt x="10" y="2"/>
                    </a:cubicBezTo>
                    <a:cubicBezTo>
                      <a:pt x="8" y="4"/>
                      <a:pt x="2" y="2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11" name="Freeform 161"/>
              <p:cNvSpPr>
                <a:spLocks/>
              </p:cNvSpPr>
              <p:nvPr/>
            </p:nvSpPr>
            <p:spPr bwMode="auto">
              <a:xfrm>
                <a:off x="2570" y="721"/>
                <a:ext cx="12" cy="10"/>
              </a:xfrm>
              <a:custGeom>
                <a:avLst/>
                <a:gdLst>
                  <a:gd name="T0" fmla="*/ 0 w 5"/>
                  <a:gd name="T1" fmla="*/ 2 h 4"/>
                  <a:gd name="T2" fmla="*/ 5 w 5"/>
                  <a:gd name="T3" fmla="*/ 3 h 4"/>
                  <a:gd name="T4" fmla="*/ 2 w 5"/>
                  <a:gd name="T5" fmla="*/ 4 h 4"/>
                  <a:gd name="T6" fmla="*/ 0 w 5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0" y="2"/>
                    </a:moveTo>
                    <a:cubicBezTo>
                      <a:pt x="0" y="0"/>
                      <a:pt x="5" y="2"/>
                      <a:pt x="5" y="3"/>
                    </a:cubicBezTo>
                    <a:cubicBezTo>
                      <a:pt x="4" y="3"/>
                      <a:pt x="2" y="3"/>
                      <a:pt x="2" y="4"/>
                    </a:cubicBezTo>
                    <a:cubicBezTo>
                      <a:pt x="0" y="4"/>
                      <a:pt x="0" y="3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12" name="Freeform 162"/>
              <p:cNvSpPr>
                <a:spLocks/>
              </p:cNvSpPr>
              <p:nvPr/>
            </p:nvSpPr>
            <p:spPr bwMode="auto">
              <a:xfrm>
                <a:off x="1870" y="738"/>
                <a:ext cx="30" cy="17"/>
              </a:xfrm>
              <a:custGeom>
                <a:avLst/>
                <a:gdLst>
                  <a:gd name="T0" fmla="*/ 11 w 13"/>
                  <a:gd name="T1" fmla="*/ 5 h 7"/>
                  <a:gd name="T2" fmla="*/ 0 w 13"/>
                  <a:gd name="T3" fmla="*/ 4 h 7"/>
                  <a:gd name="T4" fmla="*/ 2 w 13"/>
                  <a:gd name="T5" fmla="*/ 0 h 7"/>
                  <a:gd name="T6" fmla="*/ 6 w 13"/>
                  <a:gd name="T7" fmla="*/ 4 h 7"/>
                  <a:gd name="T8" fmla="*/ 11 w 13"/>
                  <a:gd name="T9" fmla="*/ 1 h 7"/>
                  <a:gd name="T10" fmla="*/ 13 w 13"/>
                  <a:gd name="T11" fmla="*/ 4 h 7"/>
                  <a:gd name="T12" fmla="*/ 11 w 13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7">
                    <a:moveTo>
                      <a:pt x="11" y="5"/>
                    </a:moveTo>
                    <a:cubicBezTo>
                      <a:pt x="6" y="4"/>
                      <a:pt x="3" y="7"/>
                      <a:pt x="0" y="4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5" y="0"/>
                      <a:pt x="8" y="1"/>
                      <a:pt x="6" y="4"/>
                    </a:cubicBezTo>
                    <a:cubicBezTo>
                      <a:pt x="10" y="5"/>
                      <a:pt x="8" y="0"/>
                      <a:pt x="11" y="1"/>
                    </a:cubicBezTo>
                    <a:cubicBezTo>
                      <a:pt x="12" y="2"/>
                      <a:pt x="13" y="2"/>
                      <a:pt x="13" y="4"/>
                    </a:cubicBezTo>
                    <a:cubicBezTo>
                      <a:pt x="13" y="4"/>
                      <a:pt x="11" y="4"/>
                      <a:pt x="1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13" name="Freeform 163"/>
              <p:cNvSpPr>
                <a:spLocks/>
              </p:cNvSpPr>
              <p:nvPr/>
            </p:nvSpPr>
            <p:spPr bwMode="auto">
              <a:xfrm>
                <a:off x="3178" y="738"/>
                <a:ext cx="123" cy="73"/>
              </a:xfrm>
              <a:custGeom>
                <a:avLst/>
                <a:gdLst>
                  <a:gd name="T0" fmla="*/ 16 w 52"/>
                  <a:gd name="T1" fmla="*/ 15 h 31"/>
                  <a:gd name="T2" fmla="*/ 15 w 52"/>
                  <a:gd name="T3" fmla="*/ 22 h 31"/>
                  <a:gd name="T4" fmla="*/ 26 w 52"/>
                  <a:gd name="T5" fmla="*/ 28 h 31"/>
                  <a:gd name="T6" fmla="*/ 11 w 52"/>
                  <a:gd name="T7" fmla="*/ 29 h 31"/>
                  <a:gd name="T8" fmla="*/ 9 w 52"/>
                  <a:gd name="T9" fmla="*/ 25 h 31"/>
                  <a:gd name="T10" fmla="*/ 1 w 52"/>
                  <a:gd name="T11" fmla="*/ 23 h 31"/>
                  <a:gd name="T12" fmla="*/ 8 w 52"/>
                  <a:gd name="T13" fmla="*/ 16 h 31"/>
                  <a:gd name="T14" fmla="*/ 6 w 52"/>
                  <a:gd name="T15" fmla="*/ 14 h 31"/>
                  <a:gd name="T16" fmla="*/ 11 w 52"/>
                  <a:gd name="T17" fmla="*/ 12 h 31"/>
                  <a:gd name="T18" fmla="*/ 10 w 52"/>
                  <a:gd name="T19" fmla="*/ 8 h 31"/>
                  <a:gd name="T20" fmla="*/ 52 w 52"/>
                  <a:gd name="T21" fmla="*/ 1 h 31"/>
                  <a:gd name="T22" fmla="*/ 16 w 52"/>
                  <a:gd name="T23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31">
                    <a:moveTo>
                      <a:pt x="16" y="15"/>
                    </a:moveTo>
                    <a:cubicBezTo>
                      <a:pt x="17" y="19"/>
                      <a:pt x="15" y="19"/>
                      <a:pt x="15" y="22"/>
                    </a:cubicBezTo>
                    <a:cubicBezTo>
                      <a:pt x="17" y="26"/>
                      <a:pt x="22" y="26"/>
                      <a:pt x="26" y="28"/>
                    </a:cubicBezTo>
                    <a:cubicBezTo>
                      <a:pt x="23" y="31"/>
                      <a:pt x="18" y="28"/>
                      <a:pt x="11" y="29"/>
                    </a:cubicBezTo>
                    <a:cubicBezTo>
                      <a:pt x="11" y="27"/>
                      <a:pt x="10" y="26"/>
                      <a:pt x="9" y="25"/>
                    </a:cubicBezTo>
                    <a:cubicBezTo>
                      <a:pt x="8" y="29"/>
                      <a:pt x="4" y="23"/>
                      <a:pt x="1" y="23"/>
                    </a:cubicBezTo>
                    <a:cubicBezTo>
                      <a:pt x="8" y="21"/>
                      <a:pt x="0" y="17"/>
                      <a:pt x="8" y="16"/>
                    </a:cubicBezTo>
                    <a:cubicBezTo>
                      <a:pt x="8" y="15"/>
                      <a:pt x="7" y="14"/>
                      <a:pt x="6" y="14"/>
                    </a:cubicBezTo>
                    <a:cubicBezTo>
                      <a:pt x="7" y="13"/>
                      <a:pt x="9" y="12"/>
                      <a:pt x="11" y="12"/>
                    </a:cubicBezTo>
                    <a:cubicBezTo>
                      <a:pt x="9" y="11"/>
                      <a:pt x="12" y="8"/>
                      <a:pt x="10" y="8"/>
                    </a:cubicBezTo>
                    <a:cubicBezTo>
                      <a:pt x="21" y="2"/>
                      <a:pt x="38" y="0"/>
                      <a:pt x="52" y="1"/>
                    </a:cubicBezTo>
                    <a:cubicBezTo>
                      <a:pt x="41" y="7"/>
                      <a:pt x="25" y="7"/>
                      <a:pt x="1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14" name="Freeform 164"/>
              <p:cNvSpPr>
                <a:spLocks/>
              </p:cNvSpPr>
              <p:nvPr/>
            </p:nvSpPr>
            <p:spPr bwMode="auto">
              <a:xfrm>
                <a:off x="1919" y="747"/>
                <a:ext cx="29" cy="12"/>
              </a:xfrm>
              <a:custGeom>
                <a:avLst/>
                <a:gdLst>
                  <a:gd name="T0" fmla="*/ 0 w 12"/>
                  <a:gd name="T1" fmla="*/ 4 h 5"/>
                  <a:gd name="T2" fmla="*/ 12 w 12"/>
                  <a:gd name="T3" fmla="*/ 1 h 5"/>
                  <a:gd name="T4" fmla="*/ 0 w 12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5">
                    <a:moveTo>
                      <a:pt x="0" y="4"/>
                    </a:moveTo>
                    <a:cubicBezTo>
                      <a:pt x="2" y="1"/>
                      <a:pt x="6" y="0"/>
                      <a:pt x="12" y="1"/>
                    </a:cubicBezTo>
                    <a:cubicBezTo>
                      <a:pt x="10" y="5"/>
                      <a:pt x="5" y="4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15" name="Freeform 165"/>
              <p:cNvSpPr>
                <a:spLocks/>
              </p:cNvSpPr>
              <p:nvPr/>
            </p:nvSpPr>
            <p:spPr bwMode="auto">
              <a:xfrm>
                <a:off x="2575" y="750"/>
                <a:ext cx="7" cy="9"/>
              </a:xfrm>
              <a:custGeom>
                <a:avLst/>
                <a:gdLst>
                  <a:gd name="T0" fmla="*/ 3 w 3"/>
                  <a:gd name="T1" fmla="*/ 3 h 4"/>
                  <a:gd name="T2" fmla="*/ 0 w 3"/>
                  <a:gd name="T3" fmla="*/ 3 h 4"/>
                  <a:gd name="T4" fmla="*/ 3 w 3"/>
                  <a:gd name="T5" fmla="*/ 1 h 4"/>
                  <a:gd name="T6" fmla="*/ 3 w 3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3" y="3"/>
                    </a:moveTo>
                    <a:cubicBezTo>
                      <a:pt x="1" y="4"/>
                      <a:pt x="1" y="3"/>
                      <a:pt x="0" y="3"/>
                    </a:cubicBezTo>
                    <a:cubicBezTo>
                      <a:pt x="0" y="1"/>
                      <a:pt x="1" y="0"/>
                      <a:pt x="3" y="1"/>
                    </a:cubicBezTo>
                    <a:cubicBezTo>
                      <a:pt x="3" y="2"/>
                      <a:pt x="3" y="3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16" name="Freeform 166"/>
              <p:cNvSpPr>
                <a:spLocks/>
              </p:cNvSpPr>
              <p:nvPr/>
            </p:nvSpPr>
            <p:spPr bwMode="auto">
              <a:xfrm>
                <a:off x="1626" y="757"/>
                <a:ext cx="208" cy="76"/>
              </a:xfrm>
              <a:custGeom>
                <a:avLst/>
                <a:gdLst>
                  <a:gd name="T0" fmla="*/ 49 w 88"/>
                  <a:gd name="T1" fmla="*/ 29 h 32"/>
                  <a:gd name="T2" fmla="*/ 26 w 88"/>
                  <a:gd name="T3" fmla="*/ 32 h 32"/>
                  <a:gd name="T4" fmla="*/ 28 w 88"/>
                  <a:gd name="T5" fmla="*/ 28 h 32"/>
                  <a:gd name="T6" fmla="*/ 17 w 88"/>
                  <a:gd name="T7" fmla="*/ 26 h 32"/>
                  <a:gd name="T8" fmla="*/ 42 w 88"/>
                  <a:gd name="T9" fmla="*/ 23 h 32"/>
                  <a:gd name="T10" fmla="*/ 21 w 88"/>
                  <a:gd name="T11" fmla="*/ 21 h 32"/>
                  <a:gd name="T12" fmla="*/ 32 w 88"/>
                  <a:gd name="T13" fmla="*/ 18 h 32"/>
                  <a:gd name="T14" fmla="*/ 22 w 88"/>
                  <a:gd name="T15" fmla="*/ 16 h 32"/>
                  <a:gd name="T16" fmla="*/ 29 w 88"/>
                  <a:gd name="T17" fmla="*/ 13 h 32"/>
                  <a:gd name="T18" fmla="*/ 4 w 88"/>
                  <a:gd name="T19" fmla="*/ 19 h 32"/>
                  <a:gd name="T20" fmla="*/ 0 w 88"/>
                  <a:gd name="T21" fmla="*/ 14 h 32"/>
                  <a:gd name="T22" fmla="*/ 19 w 88"/>
                  <a:gd name="T23" fmla="*/ 1 h 32"/>
                  <a:gd name="T24" fmla="*/ 46 w 88"/>
                  <a:gd name="T25" fmla="*/ 3 h 32"/>
                  <a:gd name="T26" fmla="*/ 49 w 88"/>
                  <a:gd name="T27" fmla="*/ 10 h 32"/>
                  <a:gd name="T28" fmla="*/ 65 w 88"/>
                  <a:gd name="T29" fmla="*/ 9 h 32"/>
                  <a:gd name="T30" fmla="*/ 65 w 88"/>
                  <a:gd name="T31" fmla="*/ 16 h 32"/>
                  <a:gd name="T32" fmla="*/ 74 w 88"/>
                  <a:gd name="T33" fmla="*/ 6 h 32"/>
                  <a:gd name="T34" fmla="*/ 88 w 88"/>
                  <a:gd name="T35" fmla="*/ 6 h 32"/>
                  <a:gd name="T36" fmla="*/ 75 w 88"/>
                  <a:gd name="T37" fmla="*/ 18 h 32"/>
                  <a:gd name="T38" fmla="*/ 82 w 88"/>
                  <a:gd name="T39" fmla="*/ 24 h 32"/>
                  <a:gd name="T40" fmla="*/ 70 w 88"/>
                  <a:gd name="T41" fmla="*/ 25 h 32"/>
                  <a:gd name="T42" fmla="*/ 75 w 88"/>
                  <a:gd name="T43" fmla="*/ 26 h 32"/>
                  <a:gd name="T44" fmla="*/ 72 w 88"/>
                  <a:gd name="T45" fmla="*/ 31 h 32"/>
                  <a:gd name="T46" fmla="*/ 60 w 88"/>
                  <a:gd name="T47" fmla="*/ 30 h 32"/>
                  <a:gd name="T48" fmla="*/ 49 w 88"/>
                  <a:gd name="T49" fmla="*/ 2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88" h="32">
                    <a:moveTo>
                      <a:pt x="49" y="29"/>
                    </a:moveTo>
                    <a:cubicBezTo>
                      <a:pt x="42" y="30"/>
                      <a:pt x="35" y="32"/>
                      <a:pt x="26" y="32"/>
                    </a:cubicBezTo>
                    <a:cubicBezTo>
                      <a:pt x="25" y="30"/>
                      <a:pt x="28" y="30"/>
                      <a:pt x="28" y="28"/>
                    </a:cubicBezTo>
                    <a:cubicBezTo>
                      <a:pt x="26" y="26"/>
                      <a:pt x="20" y="28"/>
                      <a:pt x="17" y="26"/>
                    </a:cubicBezTo>
                    <a:cubicBezTo>
                      <a:pt x="21" y="18"/>
                      <a:pt x="35" y="26"/>
                      <a:pt x="42" y="23"/>
                    </a:cubicBezTo>
                    <a:cubicBezTo>
                      <a:pt x="38" y="19"/>
                      <a:pt x="28" y="21"/>
                      <a:pt x="21" y="21"/>
                    </a:cubicBezTo>
                    <a:cubicBezTo>
                      <a:pt x="21" y="16"/>
                      <a:pt x="28" y="18"/>
                      <a:pt x="32" y="18"/>
                    </a:cubicBezTo>
                    <a:cubicBezTo>
                      <a:pt x="30" y="16"/>
                      <a:pt x="24" y="18"/>
                      <a:pt x="22" y="16"/>
                    </a:cubicBezTo>
                    <a:cubicBezTo>
                      <a:pt x="23" y="13"/>
                      <a:pt x="27" y="14"/>
                      <a:pt x="29" y="13"/>
                    </a:cubicBezTo>
                    <a:cubicBezTo>
                      <a:pt x="20" y="10"/>
                      <a:pt x="12" y="17"/>
                      <a:pt x="4" y="19"/>
                    </a:cubicBezTo>
                    <a:cubicBezTo>
                      <a:pt x="4" y="16"/>
                      <a:pt x="3" y="14"/>
                      <a:pt x="0" y="14"/>
                    </a:cubicBezTo>
                    <a:cubicBezTo>
                      <a:pt x="5" y="8"/>
                      <a:pt x="18" y="11"/>
                      <a:pt x="19" y="1"/>
                    </a:cubicBezTo>
                    <a:cubicBezTo>
                      <a:pt x="31" y="0"/>
                      <a:pt x="36" y="6"/>
                      <a:pt x="46" y="3"/>
                    </a:cubicBezTo>
                    <a:cubicBezTo>
                      <a:pt x="46" y="7"/>
                      <a:pt x="52" y="7"/>
                      <a:pt x="49" y="10"/>
                    </a:cubicBezTo>
                    <a:cubicBezTo>
                      <a:pt x="53" y="10"/>
                      <a:pt x="60" y="11"/>
                      <a:pt x="65" y="9"/>
                    </a:cubicBezTo>
                    <a:cubicBezTo>
                      <a:pt x="67" y="12"/>
                      <a:pt x="66" y="13"/>
                      <a:pt x="65" y="16"/>
                    </a:cubicBezTo>
                    <a:cubicBezTo>
                      <a:pt x="69" y="14"/>
                      <a:pt x="71" y="9"/>
                      <a:pt x="74" y="6"/>
                    </a:cubicBezTo>
                    <a:cubicBezTo>
                      <a:pt x="78" y="9"/>
                      <a:pt x="83" y="3"/>
                      <a:pt x="88" y="6"/>
                    </a:cubicBezTo>
                    <a:cubicBezTo>
                      <a:pt x="82" y="9"/>
                      <a:pt x="78" y="13"/>
                      <a:pt x="75" y="18"/>
                    </a:cubicBezTo>
                    <a:cubicBezTo>
                      <a:pt x="76" y="23"/>
                      <a:pt x="82" y="22"/>
                      <a:pt x="82" y="24"/>
                    </a:cubicBezTo>
                    <a:cubicBezTo>
                      <a:pt x="79" y="27"/>
                      <a:pt x="76" y="23"/>
                      <a:pt x="70" y="25"/>
                    </a:cubicBezTo>
                    <a:cubicBezTo>
                      <a:pt x="70" y="28"/>
                      <a:pt x="74" y="26"/>
                      <a:pt x="75" y="26"/>
                    </a:cubicBezTo>
                    <a:cubicBezTo>
                      <a:pt x="75" y="29"/>
                      <a:pt x="72" y="28"/>
                      <a:pt x="72" y="31"/>
                    </a:cubicBezTo>
                    <a:cubicBezTo>
                      <a:pt x="69" y="30"/>
                      <a:pt x="64" y="30"/>
                      <a:pt x="60" y="30"/>
                    </a:cubicBezTo>
                    <a:cubicBezTo>
                      <a:pt x="59" y="26"/>
                      <a:pt x="52" y="27"/>
                      <a:pt x="49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17" name="Freeform 167"/>
              <p:cNvSpPr>
                <a:spLocks/>
              </p:cNvSpPr>
              <p:nvPr/>
            </p:nvSpPr>
            <p:spPr bwMode="auto">
              <a:xfrm>
                <a:off x="3680" y="759"/>
                <a:ext cx="16" cy="10"/>
              </a:xfrm>
              <a:custGeom>
                <a:avLst/>
                <a:gdLst>
                  <a:gd name="T0" fmla="*/ 4 w 7"/>
                  <a:gd name="T1" fmla="*/ 3 h 4"/>
                  <a:gd name="T2" fmla="*/ 1 w 7"/>
                  <a:gd name="T3" fmla="*/ 0 h 4"/>
                  <a:gd name="T4" fmla="*/ 5 w 7"/>
                  <a:gd name="T5" fmla="*/ 0 h 4"/>
                  <a:gd name="T6" fmla="*/ 4 w 7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4">
                    <a:moveTo>
                      <a:pt x="4" y="3"/>
                    </a:moveTo>
                    <a:cubicBezTo>
                      <a:pt x="4" y="1"/>
                      <a:pt x="0" y="4"/>
                      <a:pt x="1" y="0"/>
                    </a:cubicBezTo>
                    <a:cubicBezTo>
                      <a:pt x="2" y="0"/>
                      <a:pt x="4" y="0"/>
                      <a:pt x="5" y="0"/>
                    </a:cubicBezTo>
                    <a:cubicBezTo>
                      <a:pt x="5" y="1"/>
                      <a:pt x="7" y="4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18" name="Freeform 168"/>
              <p:cNvSpPr>
                <a:spLocks/>
              </p:cNvSpPr>
              <p:nvPr/>
            </p:nvSpPr>
            <p:spPr bwMode="auto">
              <a:xfrm>
                <a:off x="3332" y="771"/>
                <a:ext cx="14" cy="12"/>
              </a:xfrm>
              <a:custGeom>
                <a:avLst/>
                <a:gdLst>
                  <a:gd name="T0" fmla="*/ 0 w 6"/>
                  <a:gd name="T1" fmla="*/ 5 h 5"/>
                  <a:gd name="T2" fmla="*/ 5 w 6"/>
                  <a:gd name="T3" fmla="*/ 0 h 5"/>
                  <a:gd name="T4" fmla="*/ 2 w 6"/>
                  <a:gd name="T5" fmla="*/ 4 h 5"/>
                  <a:gd name="T6" fmla="*/ 0 w 6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0" y="5"/>
                    </a:moveTo>
                    <a:cubicBezTo>
                      <a:pt x="1" y="3"/>
                      <a:pt x="1" y="0"/>
                      <a:pt x="5" y="0"/>
                    </a:cubicBezTo>
                    <a:cubicBezTo>
                      <a:pt x="6" y="3"/>
                      <a:pt x="2" y="2"/>
                      <a:pt x="2" y="4"/>
                    </a:cubicBezTo>
                    <a:cubicBezTo>
                      <a:pt x="1" y="4"/>
                      <a:pt x="1" y="5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19" name="Freeform 169"/>
              <p:cNvSpPr>
                <a:spLocks/>
              </p:cNvSpPr>
              <p:nvPr/>
            </p:nvSpPr>
            <p:spPr bwMode="auto">
              <a:xfrm>
                <a:off x="2501" y="769"/>
                <a:ext cx="33" cy="26"/>
              </a:xfrm>
              <a:custGeom>
                <a:avLst/>
                <a:gdLst>
                  <a:gd name="T0" fmla="*/ 12 w 14"/>
                  <a:gd name="T1" fmla="*/ 8 h 11"/>
                  <a:gd name="T2" fmla="*/ 3 w 14"/>
                  <a:gd name="T3" fmla="*/ 8 h 11"/>
                  <a:gd name="T4" fmla="*/ 5 w 14"/>
                  <a:gd name="T5" fmla="*/ 3 h 11"/>
                  <a:gd name="T6" fmla="*/ 0 w 14"/>
                  <a:gd name="T7" fmla="*/ 3 h 11"/>
                  <a:gd name="T8" fmla="*/ 7 w 14"/>
                  <a:gd name="T9" fmla="*/ 4 h 11"/>
                  <a:gd name="T10" fmla="*/ 12 w 14"/>
                  <a:gd name="T11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1">
                    <a:moveTo>
                      <a:pt x="12" y="8"/>
                    </a:moveTo>
                    <a:cubicBezTo>
                      <a:pt x="10" y="11"/>
                      <a:pt x="7" y="7"/>
                      <a:pt x="3" y="8"/>
                    </a:cubicBezTo>
                    <a:cubicBezTo>
                      <a:pt x="5" y="7"/>
                      <a:pt x="6" y="7"/>
                      <a:pt x="5" y="3"/>
                    </a:cubicBezTo>
                    <a:cubicBezTo>
                      <a:pt x="2" y="3"/>
                      <a:pt x="2" y="5"/>
                      <a:pt x="0" y="3"/>
                    </a:cubicBezTo>
                    <a:cubicBezTo>
                      <a:pt x="1" y="0"/>
                      <a:pt x="14" y="4"/>
                      <a:pt x="7" y="4"/>
                    </a:cubicBezTo>
                    <a:cubicBezTo>
                      <a:pt x="7" y="7"/>
                      <a:pt x="9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20" name="Freeform 170"/>
              <p:cNvSpPr>
                <a:spLocks/>
              </p:cNvSpPr>
              <p:nvPr/>
            </p:nvSpPr>
            <p:spPr bwMode="auto">
              <a:xfrm>
                <a:off x="3398" y="795"/>
                <a:ext cx="29" cy="9"/>
              </a:xfrm>
              <a:custGeom>
                <a:avLst/>
                <a:gdLst>
                  <a:gd name="T0" fmla="*/ 0 w 12"/>
                  <a:gd name="T1" fmla="*/ 0 h 4"/>
                  <a:gd name="T2" fmla="*/ 12 w 12"/>
                  <a:gd name="T3" fmla="*/ 4 h 4"/>
                  <a:gd name="T4" fmla="*/ 0 w 12"/>
                  <a:gd name="T5" fmla="*/ 1 h 4"/>
                  <a:gd name="T6" fmla="*/ 0 w 1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4">
                    <a:moveTo>
                      <a:pt x="0" y="0"/>
                    </a:moveTo>
                    <a:cubicBezTo>
                      <a:pt x="4" y="1"/>
                      <a:pt x="9" y="2"/>
                      <a:pt x="12" y="4"/>
                    </a:cubicBezTo>
                    <a:cubicBezTo>
                      <a:pt x="7" y="4"/>
                      <a:pt x="3" y="3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21" name="Freeform 171"/>
              <p:cNvSpPr>
                <a:spLocks/>
              </p:cNvSpPr>
              <p:nvPr/>
            </p:nvSpPr>
            <p:spPr bwMode="auto">
              <a:xfrm>
                <a:off x="2482" y="809"/>
                <a:ext cx="17" cy="7"/>
              </a:xfrm>
              <a:custGeom>
                <a:avLst/>
                <a:gdLst>
                  <a:gd name="T0" fmla="*/ 7 w 7"/>
                  <a:gd name="T1" fmla="*/ 1 h 3"/>
                  <a:gd name="T2" fmla="*/ 0 w 7"/>
                  <a:gd name="T3" fmla="*/ 0 h 3"/>
                  <a:gd name="T4" fmla="*/ 6 w 7"/>
                  <a:gd name="T5" fmla="*/ 0 h 3"/>
                  <a:gd name="T6" fmla="*/ 7 w 7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3">
                    <a:moveTo>
                      <a:pt x="7" y="1"/>
                    </a:moveTo>
                    <a:cubicBezTo>
                      <a:pt x="4" y="0"/>
                      <a:pt x="1" y="3"/>
                      <a:pt x="0" y="0"/>
                    </a:cubicBezTo>
                    <a:cubicBezTo>
                      <a:pt x="2" y="0"/>
                      <a:pt x="4" y="0"/>
                      <a:pt x="6" y="0"/>
                    </a:cubicBezTo>
                    <a:cubicBezTo>
                      <a:pt x="6" y="0"/>
                      <a:pt x="7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22" name="Freeform 172"/>
              <p:cNvSpPr>
                <a:spLocks/>
              </p:cNvSpPr>
              <p:nvPr/>
            </p:nvSpPr>
            <p:spPr bwMode="auto">
              <a:xfrm>
                <a:off x="1600" y="811"/>
                <a:ext cx="14" cy="12"/>
              </a:xfrm>
              <a:custGeom>
                <a:avLst/>
                <a:gdLst>
                  <a:gd name="T0" fmla="*/ 0 w 6"/>
                  <a:gd name="T1" fmla="*/ 1 h 5"/>
                  <a:gd name="T2" fmla="*/ 4 w 6"/>
                  <a:gd name="T3" fmla="*/ 0 h 5"/>
                  <a:gd name="T4" fmla="*/ 3 w 6"/>
                  <a:gd name="T5" fmla="*/ 3 h 5"/>
                  <a:gd name="T6" fmla="*/ 1 w 6"/>
                  <a:gd name="T7" fmla="*/ 4 h 5"/>
                  <a:gd name="T8" fmla="*/ 2 w 6"/>
                  <a:gd name="T9" fmla="*/ 1 h 5"/>
                  <a:gd name="T10" fmla="*/ 0 w 6"/>
                  <a:gd name="T1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5">
                    <a:moveTo>
                      <a:pt x="0" y="1"/>
                    </a:moveTo>
                    <a:cubicBezTo>
                      <a:pt x="0" y="0"/>
                      <a:pt x="3" y="0"/>
                      <a:pt x="4" y="0"/>
                    </a:cubicBezTo>
                    <a:cubicBezTo>
                      <a:pt x="6" y="3"/>
                      <a:pt x="1" y="0"/>
                      <a:pt x="3" y="3"/>
                    </a:cubicBezTo>
                    <a:cubicBezTo>
                      <a:pt x="2" y="4"/>
                      <a:pt x="2" y="5"/>
                      <a:pt x="1" y="4"/>
                    </a:cubicBezTo>
                    <a:cubicBezTo>
                      <a:pt x="1" y="3"/>
                      <a:pt x="2" y="3"/>
                      <a:pt x="2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23" name="Freeform 173"/>
              <p:cNvSpPr>
                <a:spLocks/>
              </p:cNvSpPr>
              <p:nvPr/>
            </p:nvSpPr>
            <p:spPr bwMode="auto">
              <a:xfrm>
                <a:off x="4236" y="811"/>
                <a:ext cx="19" cy="10"/>
              </a:xfrm>
              <a:custGeom>
                <a:avLst/>
                <a:gdLst>
                  <a:gd name="T0" fmla="*/ 1 w 8"/>
                  <a:gd name="T1" fmla="*/ 3 h 4"/>
                  <a:gd name="T2" fmla="*/ 8 w 8"/>
                  <a:gd name="T3" fmla="*/ 2 h 4"/>
                  <a:gd name="T4" fmla="*/ 8 w 8"/>
                  <a:gd name="T5" fmla="*/ 4 h 4"/>
                  <a:gd name="T6" fmla="*/ 1 w 8"/>
                  <a:gd name="T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4">
                    <a:moveTo>
                      <a:pt x="1" y="3"/>
                    </a:moveTo>
                    <a:cubicBezTo>
                      <a:pt x="0" y="0"/>
                      <a:pt x="8" y="1"/>
                      <a:pt x="8" y="2"/>
                    </a:cubicBezTo>
                    <a:cubicBezTo>
                      <a:pt x="8" y="3"/>
                      <a:pt x="8" y="4"/>
                      <a:pt x="8" y="4"/>
                    </a:cubicBezTo>
                    <a:cubicBezTo>
                      <a:pt x="7" y="3"/>
                      <a:pt x="4" y="3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24" name="Freeform 174"/>
              <p:cNvSpPr>
                <a:spLocks/>
              </p:cNvSpPr>
              <p:nvPr/>
            </p:nvSpPr>
            <p:spPr bwMode="auto">
              <a:xfrm>
                <a:off x="1827" y="828"/>
                <a:ext cx="19" cy="7"/>
              </a:xfrm>
              <a:custGeom>
                <a:avLst/>
                <a:gdLst>
                  <a:gd name="T0" fmla="*/ 1 w 8"/>
                  <a:gd name="T1" fmla="*/ 0 h 3"/>
                  <a:gd name="T2" fmla="*/ 8 w 8"/>
                  <a:gd name="T3" fmla="*/ 1 h 3"/>
                  <a:gd name="T4" fmla="*/ 5 w 8"/>
                  <a:gd name="T5" fmla="*/ 2 h 3"/>
                  <a:gd name="T6" fmla="*/ 0 w 8"/>
                  <a:gd name="T7" fmla="*/ 2 h 3"/>
                  <a:gd name="T8" fmla="*/ 1 w 8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">
                    <a:moveTo>
                      <a:pt x="1" y="0"/>
                    </a:moveTo>
                    <a:cubicBezTo>
                      <a:pt x="3" y="1"/>
                      <a:pt x="5" y="2"/>
                      <a:pt x="8" y="1"/>
                    </a:cubicBezTo>
                    <a:cubicBezTo>
                      <a:pt x="8" y="3"/>
                      <a:pt x="7" y="3"/>
                      <a:pt x="5" y="2"/>
                    </a:cubicBezTo>
                    <a:cubicBezTo>
                      <a:pt x="4" y="2"/>
                      <a:pt x="2" y="2"/>
                      <a:pt x="0" y="2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25" name="Freeform 175"/>
              <p:cNvSpPr>
                <a:spLocks/>
              </p:cNvSpPr>
              <p:nvPr/>
            </p:nvSpPr>
            <p:spPr bwMode="auto">
              <a:xfrm>
                <a:off x="2007" y="833"/>
                <a:ext cx="28" cy="14"/>
              </a:xfrm>
              <a:custGeom>
                <a:avLst/>
                <a:gdLst>
                  <a:gd name="T0" fmla="*/ 12 w 12"/>
                  <a:gd name="T1" fmla="*/ 3 h 6"/>
                  <a:gd name="T2" fmla="*/ 0 w 12"/>
                  <a:gd name="T3" fmla="*/ 6 h 6"/>
                  <a:gd name="T4" fmla="*/ 11 w 12"/>
                  <a:gd name="T5" fmla="*/ 0 h 6"/>
                  <a:gd name="T6" fmla="*/ 12 w 12"/>
                  <a:gd name="T7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6">
                    <a:moveTo>
                      <a:pt x="12" y="3"/>
                    </a:moveTo>
                    <a:cubicBezTo>
                      <a:pt x="10" y="5"/>
                      <a:pt x="6" y="6"/>
                      <a:pt x="0" y="6"/>
                    </a:cubicBezTo>
                    <a:cubicBezTo>
                      <a:pt x="2" y="2"/>
                      <a:pt x="5" y="0"/>
                      <a:pt x="11" y="0"/>
                    </a:cubicBezTo>
                    <a:cubicBezTo>
                      <a:pt x="11" y="1"/>
                      <a:pt x="12" y="1"/>
                      <a:pt x="1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26" name="Freeform 176"/>
              <p:cNvSpPr>
                <a:spLocks/>
              </p:cNvSpPr>
              <p:nvPr/>
            </p:nvSpPr>
            <p:spPr bwMode="auto">
              <a:xfrm>
                <a:off x="4399" y="875"/>
                <a:ext cx="31" cy="8"/>
              </a:xfrm>
              <a:custGeom>
                <a:avLst/>
                <a:gdLst>
                  <a:gd name="T0" fmla="*/ 13 w 13"/>
                  <a:gd name="T1" fmla="*/ 3 h 3"/>
                  <a:gd name="T2" fmla="*/ 0 w 13"/>
                  <a:gd name="T3" fmla="*/ 0 h 3"/>
                  <a:gd name="T4" fmla="*/ 12 w 13"/>
                  <a:gd name="T5" fmla="*/ 1 h 3"/>
                  <a:gd name="T6" fmla="*/ 13 w 1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3">
                    <a:moveTo>
                      <a:pt x="13" y="3"/>
                    </a:moveTo>
                    <a:cubicBezTo>
                      <a:pt x="8" y="3"/>
                      <a:pt x="3" y="3"/>
                      <a:pt x="0" y="0"/>
                    </a:cubicBezTo>
                    <a:cubicBezTo>
                      <a:pt x="5" y="0"/>
                      <a:pt x="7" y="2"/>
                      <a:pt x="12" y="1"/>
                    </a:cubicBezTo>
                    <a:cubicBezTo>
                      <a:pt x="12" y="2"/>
                      <a:pt x="13" y="2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27" name="Freeform 177"/>
              <p:cNvSpPr>
                <a:spLocks/>
              </p:cNvSpPr>
              <p:nvPr/>
            </p:nvSpPr>
            <p:spPr bwMode="auto">
              <a:xfrm>
                <a:off x="4534" y="885"/>
                <a:ext cx="26" cy="14"/>
              </a:xfrm>
              <a:custGeom>
                <a:avLst/>
                <a:gdLst>
                  <a:gd name="T0" fmla="*/ 11 w 11"/>
                  <a:gd name="T1" fmla="*/ 4 h 6"/>
                  <a:gd name="T2" fmla="*/ 0 w 11"/>
                  <a:gd name="T3" fmla="*/ 3 h 6"/>
                  <a:gd name="T4" fmla="*/ 11 w 11"/>
                  <a:gd name="T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6">
                    <a:moveTo>
                      <a:pt x="11" y="4"/>
                    </a:moveTo>
                    <a:cubicBezTo>
                      <a:pt x="9" y="6"/>
                      <a:pt x="3" y="4"/>
                      <a:pt x="0" y="3"/>
                    </a:cubicBezTo>
                    <a:cubicBezTo>
                      <a:pt x="3" y="0"/>
                      <a:pt x="8" y="4"/>
                      <a:pt x="1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28" name="Freeform 178"/>
              <p:cNvSpPr>
                <a:spLocks/>
              </p:cNvSpPr>
              <p:nvPr/>
            </p:nvSpPr>
            <p:spPr bwMode="auto">
              <a:xfrm>
                <a:off x="1929" y="909"/>
                <a:ext cx="16" cy="9"/>
              </a:xfrm>
              <a:custGeom>
                <a:avLst/>
                <a:gdLst>
                  <a:gd name="T0" fmla="*/ 7 w 7"/>
                  <a:gd name="T1" fmla="*/ 0 h 4"/>
                  <a:gd name="T2" fmla="*/ 1 w 7"/>
                  <a:gd name="T3" fmla="*/ 4 h 4"/>
                  <a:gd name="T4" fmla="*/ 7 w 7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4">
                    <a:moveTo>
                      <a:pt x="7" y="0"/>
                    </a:moveTo>
                    <a:cubicBezTo>
                      <a:pt x="5" y="2"/>
                      <a:pt x="4" y="4"/>
                      <a:pt x="1" y="4"/>
                    </a:cubicBezTo>
                    <a:cubicBezTo>
                      <a:pt x="0" y="0"/>
                      <a:pt x="3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29" name="Freeform 179"/>
              <p:cNvSpPr>
                <a:spLocks/>
              </p:cNvSpPr>
              <p:nvPr/>
            </p:nvSpPr>
            <p:spPr bwMode="auto">
              <a:xfrm>
                <a:off x="2073" y="913"/>
                <a:ext cx="17" cy="15"/>
              </a:xfrm>
              <a:custGeom>
                <a:avLst/>
                <a:gdLst>
                  <a:gd name="T0" fmla="*/ 0 w 7"/>
                  <a:gd name="T1" fmla="*/ 1 h 6"/>
                  <a:gd name="T2" fmla="*/ 2 w 7"/>
                  <a:gd name="T3" fmla="*/ 0 h 6"/>
                  <a:gd name="T4" fmla="*/ 0 w 7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6">
                    <a:moveTo>
                      <a:pt x="0" y="1"/>
                    </a:moveTo>
                    <a:cubicBezTo>
                      <a:pt x="1" y="1"/>
                      <a:pt x="2" y="1"/>
                      <a:pt x="2" y="0"/>
                    </a:cubicBezTo>
                    <a:cubicBezTo>
                      <a:pt x="7" y="2"/>
                      <a:pt x="0" y="6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30" name="Freeform 180"/>
              <p:cNvSpPr>
                <a:spLocks/>
              </p:cNvSpPr>
              <p:nvPr/>
            </p:nvSpPr>
            <p:spPr bwMode="auto">
              <a:xfrm>
                <a:off x="1048" y="930"/>
                <a:ext cx="19" cy="12"/>
              </a:xfrm>
              <a:custGeom>
                <a:avLst/>
                <a:gdLst>
                  <a:gd name="T0" fmla="*/ 0 w 8"/>
                  <a:gd name="T1" fmla="*/ 1 h 5"/>
                  <a:gd name="T2" fmla="*/ 7 w 8"/>
                  <a:gd name="T3" fmla="*/ 3 h 5"/>
                  <a:gd name="T4" fmla="*/ 0 w 8"/>
                  <a:gd name="T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5">
                    <a:moveTo>
                      <a:pt x="0" y="1"/>
                    </a:moveTo>
                    <a:cubicBezTo>
                      <a:pt x="3" y="2"/>
                      <a:pt x="8" y="0"/>
                      <a:pt x="7" y="3"/>
                    </a:cubicBezTo>
                    <a:cubicBezTo>
                      <a:pt x="5" y="3"/>
                      <a:pt x="0" y="5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31" name="Freeform 181"/>
              <p:cNvSpPr>
                <a:spLocks/>
              </p:cNvSpPr>
              <p:nvPr/>
            </p:nvSpPr>
            <p:spPr bwMode="auto">
              <a:xfrm>
                <a:off x="2934" y="951"/>
                <a:ext cx="17" cy="15"/>
              </a:xfrm>
              <a:custGeom>
                <a:avLst/>
                <a:gdLst>
                  <a:gd name="T0" fmla="*/ 6 w 7"/>
                  <a:gd name="T1" fmla="*/ 0 h 6"/>
                  <a:gd name="T2" fmla="*/ 5 w 7"/>
                  <a:gd name="T3" fmla="*/ 1 h 6"/>
                  <a:gd name="T4" fmla="*/ 7 w 7"/>
                  <a:gd name="T5" fmla="*/ 4 h 6"/>
                  <a:gd name="T6" fmla="*/ 3 w 7"/>
                  <a:gd name="T7" fmla="*/ 6 h 6"/>
                  <a:gd name="T8" fmla="*/ 3 w 7"/>
                  <a:gd name="T9" fmla="*/ 3 h 6"/>
                  <a:gd name="T10" fmla="*/ 2 w 7"/>
                  <a:gd name="T11" fmla="*/ 1 h 6"/>
                  <a:gd name="T12" fmla="*/ 6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6" y="0"/>
                    </a:moveTo>
                    <a:cubicBezTo>
                      <a:pt x="6" y="1"/>
                      <a:pt x="6" y="1"/>
                      <a:pt x="5" y="1"/>
                    </a:cubicBezTo>
                    <a:cubicBezTo>
                      <a:pt x="6" y="2"/>
                      <a:pt x="7" y="2"/>
                      <a:pt x="7" y="4"/>
                    </a:cubicBezTo>
                    <a:cubicBezTo>
                      <a:pt x="5" y="4"/>
                      <a:pt x="2" y="3"/>
                      <a:pt x="3" y="6"/>
                    </a:cubicBezTo>
                    <a:cubicBezTo>
                      <a:pt x="1" y="6"/>
                      <a:pt x="0" y="2"/>
                      <a:pt x="3" y="3"/>
                    </a:cubicBezTo>
                    <a:cubicBezTo>
                      <a:pt x="3" y="2"/>
                      <a:pt x="3" y="1"/>
                      <a:pt x="2" y="1"/>
                    </a:cubicBezTo>
                    <a:cubicBezTo>
                      <a:pt x="2" y="0"/>
                      <a:pt x="4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32" name="Freeform 182"/>
              <p:cNvSpPr>
                <a:spLocks/>
              </p:cNvSpPr>
              <p:nvPr/>
            </p:nvSpPr>
            <p:spPr bwMode="auto">
              <a:xfrm>
                <a:off x="2641" y="958"/>
                <a:ext cx="12" cy="10"/>
              </a:xfrm>
              <a:custGeom>
                <a:avLst/>
                <a:gdLst>
                  <a:gd name="T0" fmla="*/ 5 w 5"/>
                  <a:gd name="T1" fmla="*/ 0 h 4"/>
                  <a:gd name="T2" fmla="*/ 0 w 5"/>
                  <a:gd name="T3" fmla="*/ 4 h 4"/>
                  <a:gd name="T4" fmla="*/ 5 w 5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4">
                    <a:moveTo>
                      <a:pt x="5" y="0"/>
                    </a:moveTo>
                    <a:cubicBezTo>
                      <a:pt x="5" y="3"/>
                      <a:pt x="3" y="3"/>
                      <a:pt x="0" y="4"/>
                    </a:cubicBezTo>
                    <a:cubicBezTo>
                      <a:pt x="0" y="1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33" name="Freeform 183"/>
              <p:cNvSpPr>
                <a:spLocks/>
              </p:cNvSpPr>
              <p:nvPr/>
            </p:nvSpPr>
            <p:spPr bwMode="auto">
              <a:xfrm>
                <a:off x="985" y="1004"/>
                <a:ext cx="21" cy="7"/>
              </a:xfrm>
              <a:custGeom>
                <a:avLst/>
                <a:gdLst>
                  <a:gd name="T0" fmla="*/ 9 w 9"/>
                  <a:gd name="T1" fmla="*/ 0 h 3"/>
                  <a:gd name="T2" fmla="*/ 0 w 9"/>
                  <a:gd name="T3" fmla="*/ 3 h 3"/>
                  <a:gd name="T4" fmla="*/ 9 w 9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3">
                    <a:moveTo>
                      <a:pt x="9" y="0"/>
                    </a:moveTo>
                    <a:cubicBezTo>
                      <a:pt x="7" y="2"/>
                      <a:pt x="2" y="2"/>
                      <a:pt x="0" y="3"/>
                    </a:cubicBezTo>
                    <a:cubicBezTo>
                      <a:pt x="1" y="0"/>
                      <a:pt x="6" y="1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34" name="Freeform 184"/>
              <p:cNvSpPr>
                <a:spLocks/>
              </p:cNvSpPr>
              <p:nvPr/>
            </p:nvSpPr>
            <p:spPr bwMode="auto">
              <a:xfrm>
                <a:off x="1993" y="1068"/>
                <a:ext cx="45" cy="9"/>
              </a:xfrm>
              <a:custGeom>
                <a:avLst/>
                <a:gdLst>
                  <a:gd name="T0" fmla="*/ 10 w 19"/>
                  <a:gd name="T1" fmla="*/ 3 h 4"/>
                  <a:gd name="T2" fmla="*/ 7 w 19"/>
                  <a:gd name="T3" fmla="*/ 4 h 4"/>
                  <a:gd name="T4" fmla="*/ 0 w 19"/>
                  <a:gd name="T5" fmla="*/ 1 h 4"/>
                  <a:gd name="T6" fmla="*/ 19 w 19"/>
                  <a:gd name="T7" fmla="*/ 2 h 4"/>
                  <a:gd name="T8" fmla="*/ 10 w 19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">
                    <a:moveTo>
                      <a:pt x="10" y="3"/>
                    </a:moveTo>
                    <a:cubicBezTo>
                      <a:pt x="9" y="3"/>
                      <a:pt x="8" y="3"/>
                      <a:pt x="7" y="4"/>
                    </a:cubicBezTo>
                    <a:cubicBezTo>
                      <a:pt x="6" y="1"/>
                      <a:pt x="1" y="3"/>
                      <a:pt x="0" y="1"/>
                    </a:cubicBezTo>
                    <a:cubicBezTo>
                      <a:pt x="6" y="2"/>
                      <a:pt x="14" y="0"/>
                      <a:pt x="19" y="2"/>
                    </a:cubicBezTo>
                    <a:cubicBezTo>
                      <a:pt x="16" y="3"/>
                      <a:pt x="11" y="1"/>
                      <a:pt x="1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35" name="Freeform 186"/>
              <p:cNvSpPr>
                <a:spLocks/>
              </p:cNvSpPr>
              <p:nvPr/>
            </p:nvSpPr>
            <p:spPr bwMode="auto">
              <a:xfrm>
                <a:off x="2009" y="1075"/>
                <a:ext cx="24" cy="12"/>
              </a:xfrm>
              <a:custGeom>
                <a:avLst/>
                <a:gdLst>
                  <a:gd name="T0" fmla="*/ 3 w 10"/>
                  <a:gd name="T1" fmla="*/ 0 h 5"/>
                  <a:gd name="T2" fmla="*/ 10 w 10"/>
                  <a:gd name="T3" fmla="*/ 5 h 5"/>
                  <a:gd name="T4" fmla="*/ 0 w 10"/>
                  <a:gd name="T5" fmla="*/ 1 h 5"/>
                  <a:gd name="T6" fmla="*/ 3 w 10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5">
                    <a:moveTo>
                      <a:pt x="3" y="0"/>
                    </a:moveTo>
                    <a:cubicBezTo>
                      <a:pt x="6" y="1"/>
                      <a:pt x="9" y="2"/>
                      <a:pt x="10" y="5"/>
                    </a:cubicBezTo>
                    <a:cubicBezTo>
                      <a:pt x="6" y="5"/>
                      <a:pt x="3" y="3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36" name="Freeform 188"/>
              <p:cNvSpPr>
                <a:spLocks/>
              </p:cNvSpPr>
              <p:nvPr/>
            </p:nvSpPr>
            <p:spPr bwMode="auto">
              <a:xfrm>
                <a:off x="1780" y="1124"/>
                <a:ext cx="19" cy="10"/>
              </a:xfrm>
              <a:custGeom>
                <a:avLst/>
                <a:gdLst>
                  <a:gd name="T0" fmla="*/ 8 w 8"/>
                  <a:gd name="T1" fmla="*/ 2 h 4"/>
                  <a:gd name="T2" fmla="*/ 0 w 8"/>
                  <a:gd name="T3" fmla="*/ 2 h 4"/>
                  <a:gd name="T4" fmla="*/ 2 w 8"/>
                  <a:gd name="T5" fmla="*/ 0 h 4"/>
                  <a:gd name="T6" fmla="*/ 8 w 8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4">
                    <a:moveTo>
                      <a:pt x="8" y="2"/>
                    </a:moveTo>
                    <a:cubicBezTo>
                      <a:pt x="6" y="4"/>
                      <a:pt x="2" y="4"/>
                      <a:pt x="0" y="2"/>
                    </a:cubicBezTo>
                    <a:cubicBezTo>
                      <a:pt x="1" y="2"/>
                      <a:pt x="3" y="2"/>
                      <a:pt x="2" y="0"/>
                    </a:cubicBezTo>
                    <a:cubicBezTo>
                      <a:pt x="4" y="1"/>
                      <a:pt x="7" y="0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37" name="Freeform 189"/>
              <p:cNvSpPr>
                <a:spLocks/>
              </p:cNvSpPr>
              <p:nvPr/>
            </p:nvSpPr>
            <p:spPr bwMode="auto">
              <a:xfrm>
                <a:off x="2797" y="1169"/>
                <a:ext cx="19" cy="24"/>
              </a:xfrm>
              <a:custGeom>
                <a:avLst/>
                <a:gdLst>
                  <a:gd name="T0" fmla="*/ 4 w 8"/>
                  <a:gd name="T1" fmla="*/ 10 h 10"/>
                  <a:gd name="T2" fmla="*/ 4 w 8"/>
                  <a:gd name="T3" fmla="*/ 0 h 10"/>
                  <a:gd name="T4" fmla="*/ 4 w 8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0">
                    <a:moveTo>
                      <a:pt x="4" y="10"/>
                    </a:moveTo>
                    <a:cubicBezTo>
                      <a:pt x="0" y="9"/>
                      <a:pt x="2" y="2"/>
                      <a:pt x="4" y="0"/>
                    </a:cubicBezTo>
                    <a:cubicBezTo>
                      <a:pt x="8" y="2"/>
                      <a:pt x="6" y="7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38" name="Freeform 191"/>
              <p:cNvSpPr>
                <a:spLocks/>
              </p:cNvSpPr>
              <p:nvPr/>
            </p:nvSpPr>
            <p:spPr bwMode="auto">
              <a:xfrm>
                <a:off x="2729" y="1210"/>
                <a:ext cx="11" cy="12"/>
              </a:xfrm>
              <a:custGeom>
                <a:avLst/>
                <a:gdLst>
                  <a:gd name="T0" fmla="*/ 5 w 5"/>
                  <a:gd name="T1" fmla="*/ 4 h 5"/>
                  <a:gd name="T2" fmla="*/ 0 w 5"/>
                  <a:gd name="T3" fmla="*/ 3 h 5"/>
                  <a:gd name="T4" fmla="*/ 5 w 5"/>
                  <a:gd name="T5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5">
                    <a:moveTo>
                      <a:pt x="5" y="4"/>
                    </a:moveTo>
                    <a:cubicBezTo>
                      <a:pt x="2" y="5"/>
                      <a:pt x="1" y="4"/>
                      <a:pt x="0" y="3"/>
                    </a:cubicBezTo>
                    <a:cubicBezTo>
                      <a:pt x="1" y="1"/>
                      <a:pt x="5" y="0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39" name="Freeform 192"/>
              <p:cNvSpPr>
                <a:spLocks/>
              </p:cNvSpPr>
              <p:nvPr/>
            </p:nvSpPr>
            <p:spPr bwMode="auto">
              <a:xfrm>
                <a:off x="4233" y="1293"/>
                <a:ext cx="45" cy="45"/>
              </a:xfrm>
              <a:custGeom>
                <a:avLst/>
                <a:gdLst>
                  <a:gd name="T0" fmla="*/ 12 w 19"/>
                  <a:gd name="T1" fmla="*/ 19 h 19"/>
                  <a:gd name="T2" fmla="*/ 8 w 19"/>
                  <a:gd name="T3" fmla="*/ 11 h 19"/>
                  <a:gd name="T4" fmla="*/ 0 w 19"/>
                  <a:gd name="T5" fmla="*/ 5 h 19"/>
                  <a:gd name="T6" fmla="*/ 3 w 19"/>
                  <a:gd name="T7" fmla="*/ 3 h 19"/>
                  <a:gd name="T8" fmla="*/ 12 w 19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9">
                    <a:moveTo>
                      <a:pt x="12" y="19"/>
                    </a:moveTo>
                    <a:cubicBezTo>
                      <a:pt x="8" y="19"/>
                      <a:pt x="8" y="15"/>
                      <a:pt x="8" y="11"/>
                    </a:cubicBezTo>
                    <a:cubicBezTo>
                      <a:pt x="5" y="9"/>
                      <a:pt x="1" y="9"/>
                      <a:pt x="0" y="5"/>
                    </a:cubicBezTo>
                    <a:cubicBezTo>
                      <a:pt x="2" y="5"/>
                      <a:pt x="3" y="5"/>
                      <a:pt x="3" y="3"/>
                    </a:cubicBezTo>
                    <a:cubicBezTo>
                      <a:pt x="14" y="0"/>
                      <a:pt x="19" y="14"/>
                      <a:pt x="1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40" name="Freeform 193"/>
              <p:cNvSpPr>
                <a:spLocks/>
              </p:cNvSpPr>
              <p:nvPr/>
            </p:nvSpPr>
            <p:spPr bwMode="auto">
              <a:xfrm>
                <a:off x="3086" y="1357"/>
                <a:ext cx="12" cy="19"/>
              </a:xfrm>
              <a:custGeom>
                <a:avLst/>
                <a:gdLst>
                  <a:gd name="T0" fmla="*/ 4 w 5"/>
                  <a:gd name="T1" fmla="*/ 8 h 8"/>
                  <a:gd name="T2" fmla="*/ 0 w 5"/>
                  <a:gd name="T3" fmla="*/ 0 h 8"/>
                  <a:gd name="T4" fmla="*/ 5 w 5"/>
                  <a:gd name="T5" fmla="*/ 8 h 8"/>
                  <a:gd name="T6" fmla="*/ 4 w 5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8">
                    <a:moveTo>
                      <a:pt x="4" y="8"/>
                    </a:moveTo>
                    <a:cubicBezTo>
                      <a:pt x="2" y="6"/>
                      <a:pt x="1" y="3"/>
                      <a:pt x="0" y="0"/>
                    </a:cubicBezTo>
                    <a:cubicBezTo>
                      <a:pt x="3" y="1"/>
                      <a:pt x="4" y="5"/>
                      <a:pt x="5" y="8"/>
                    </a:cubicBezTo>
                    <a:cubicBezTo>
                      <a:pt x="5" y="8"/>
                      <a:pt x="5" y="8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41" name="Freeform 194"/>
              <p:cNvSpPr>
                <a:spLocks/>
              </p:cNvSpPr>
              <p:nvPr/>
            </p:nvSpPr>
            <p:spPr bwMode="auto">
              <a:xfrm>
                <a:off x="1739" y="1397"/>
                <a:ext cx="22" cy="14"/>
              </a:xfrm>
              <a:custGeom>
                <a:avLst/>
                <a:gdLst>
                  <a:gd name="T0" fmla="*/ 7 w 9"/>
                  <a:gd name="T1" fmla="*/ 0 h 6"/>
                  <a:gd name="T2" fmla="*/ 0 w 9"/>
                  <a:gd name="T3" fmla="*/ 1 h 6"/>
                  <a:gd name="T4" fmla="*/ 7 w 9"/>
                  <a:gd name="T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" h="6">
                    <a:moveTo>
                      <a:pt x="7" y="0"/>
                    </a:moveTo>
                    <a:cubicBezTo>
                      <a:pt x="4" y="0"/>
                      <a:pt x="1" y="6"/>
                      <a:pt x="0" y="1"/>
                    </a:cubicBezTo>
                    <a:cubicBezTo>
                      <a:pt x="4" y="0"/>
                      <a:pt x="9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42" name="Freeform 195"/>
              <p:cNvSpPr>
                <a:spLocks/>
              </p:cNvSpPr>
              <p:nvPr/>
            </p:nvSpPr>
            <p:spPr bwMode="auto">
              <a:xfrm>
                <a:off x="1777" y="1492"/>
                <a:ext cx="74" cy="40"/>
              </a:xfrm>
              <a:custGeom>
                <a:avLst/>
                <a:gdLst>
                  <a:gd name="T0" fmla="*/ 31 w 31"/>
                  <a:gd name="T1" fmla="*/ 11 h 17"/>
                  <a:gd name="T2" fmla="*/ 16 w 31"/>
                  <a:gd name="T3" fmla="*/ 15 h 17"/>
                  <a:gd name="T4" fmla="*/ 0 w 31"/>
                  <a:gd name="T5" fmla="*/ 9 h 17"/>
                  <a:gd name="T6" fmla="*/ 10 w 31"/>
                  <a:gd name="T7" fmla="*/ 10 h 17"/>
                  <a:gd name="T8" fmla="*/ 5 w 31"/>
                  <a:gd name="T9" fmla="*/ 3 h 17"/>
                  <a:gd name="T10" fmla="*/ 31 w 31"/>
                  <a:gd name="T11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17">
                    <a:moveTo>
                      <a:pt x="31" y="11"/>
                    </a:moveTo>
                    <a:cubicBezTo>
                      <a:pt x="25" y="12"/>
                      <a:pt x="17" y="10"/>
                      <a:pt x="16" y="15"/>
                    </a:cubicBezTo>
                    <a:cubicBezTo>
                      <a:pt x="13" y="9"/>
                      <a:pt x="0" y="17"/>
                      <a:pt x="0" y="9"/>
                    </a:cubicBezTo>
                    <a:cubicBezTo>
                      <a:pt x="3" y="10"/>
                      <a:pt x="6" y="11"/>
                      <a:pt x="10" y="10"/>
                    </a:cubicBezTo>
                    <a:cubicBezTo>
                      <a:pt x="6" y="10"/>
                      <a:pt x="11" y="5"/>
                      <a:pt x="5" y="3"/>
                    </a:cubicBezTo>
                    <a:cubicBezTo>
                      <a:pt x="14" y="0"/>
                      <a:pt x="30" y="3"/>
                      <a:pt x="3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43" name="Freeform 196"/>
              <p:cNvSpPr>
                <a:spLocks/>
              </p:cNvSpPr>
              <p:nvPr/>
            </p:nvSpPr>
            <p:spPr bwMode="auto">
              <a:xfrm>
                <a:off x="1602" y="1509"/>
                <a:ext cx="10" cy="16"/>
              </a:xfrm>
              <a:custGeom>
                <a:avLst/>
                <a:gdLst>
                  <a:gd name="T0" fmla="*/ 2 w 4"/>
                  <a:gd name="T1" fmla="*/ 7 h 7"/>
                  <a:gd name="T2" fmla="*/ 3 w 4"/>
                  <a:gd name="T3" fmla="*/ 5 h 7"/>
                  <a:gd name="T4" fmla="*/ 2 w 4"/>
                  <a:gd name="T5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7">
                    <a:moveTo>
                      <a:pt x="2" y="7"/>
                    </a:moveTo>
                    <a:cubicBezTo>
                      <a:pt x="0" y="3"/>
                      <a:pt x="4" y="0"/>
                      <a:pt x="3" y="5"/>
                    </a:cubicBezTo>
                    <a:cubicBezTo>
                      <a:pt x="4" y="7"/>
                      <a:pt x="3" y="7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44" name="Freeform 197"/>
              <p:cNvSpPr>
                <a:spLocks/>
              </p:cNvSpPr>
              <p:nvPr/>
            </p:nvSpPr>
            <p:spPr bwMode="auto">
              <a:xfrm>
                <a:off x="1728" y="1516"/>
                <a:ext cx="26" cy="12"/>
              </a:xfrm>
              <a:custGeom>
                <a:avLst/>
                <a:gdLst>
                  <a:gd name="T0" fmla="*/ 11 w 11"/>
                  <a:gd name="T1" fmla="*/ 3 h 5"/>
                  <a:gd name="T2" fmla="*/ 0 w 11"/>
                  <a:gd name="T3" fmla="*/ 0 h 5"/>
                  <a:gd name="T4" fmla="*/ 11 w 11"/>
                  <a:gd name="T5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" h="5">
                    <a:moveTo>
                      <a:pt x="11" y="3"/>
                    </a:moveTo>
                    <a:cubicBezTo>
                      <a:pt x="7" y="5"/>
                      <a:pt x="1" y="5"/>
                      <a:pt x="0" y="0"/>
                    </a:cubicBezTo>
                    <a:cubicBezTo>
                      <a:pt x="5" y="0"/>
                      <a:pt x="8" y="2"/>
                      <a:pt x="1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45" name="Freeform 198"/>
              <p:cNvSpPr>
                <a:spLocks/>
              </p:cNvSpPr>
              <p:nvPr/>
            </p:nvSpPr>
            <p:spPr bwMode="auto">
              <a:xfrm>
                <a:off x="4207" y="1606"/>
                <a:ext cx="15" cy="23"/>
              </a:xfrm>
              <a:custGeom>
                <a:avLst/>
                <a:gdLst>
                  <a:gd name="T0" fmla="*/ 6 w 6"/>
                  <a:gd name="T1" fmla="*/ 4 h 10"/>
                  <a:gd name="T2" fmla="*/ 3 w 6"/>
                  <a:gd name="T3" fmla="*/ 10 h 10"/>
                  <a:gd name="T4" fmla="*/ 0 w 6"/>
                  <a:gd name="T5" fmla="*/ 3 h 10"/>
                  <a:gd name="T6" fmla="*/ 6 w 6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0">
                    <a:moveTo>
                      <a:pt x="6" y="4"/>
                    </a:moveTo>
                    <a:cubicBezTo>
                      <a:pt x="5" y="7"/>
                      <a:pt x="3" y="8"/>
                      <a:pt x="3" y="10"/>
                    </a:cubicBezTo>
                    <a:cubicBezTo>
                      <a:pt x="1" y="9"/>
                      <a:pt x="2" y="4"/>
                      <a:pt x="0" y="3"/>
                    </a:cubicBezTo>
                    <a:cubicBezTo>
                      <a:pt x="2" y="0"/>
                      <a:pt x="4" y="5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46" name="Freeform 199"/>
              <p:cNvSpPr>
                <a:spLocks/>
              </p:cNvSpPr>
              <p:nvPr/>
            </p:nvSpPr>
            <p:spPr bwMode="auto">
              <a:xfrm>
                <a:off x="4224" y="1625"/>
                <a:ext cx="14" cy="19"/>
              </a:xfrm>
              <a:custGeom>
                <a:avLst/>
                <a:gdLst>
                  <a:gd name="T0" fmla="*/ 3 w 6"/>
                  <a:gd name="T1" fmla="*/ 8 h 8"/>
                  <a:gd name="T2" fmla="*/ 3 w 6"/>
                  <a:gd name="T3" fmla="*/ 0 h 8"/>
                  <a:gd name="T4" fmla="*/ 3 w 6"/>
                  <a:gd name="T5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8">
                    <a:moveTo>
                      <a:pt x="3" y="8"/>
                    </a:moveTo>
                    <a:cubicBezTo>
                      <a:pt x="0" y="6"/>
                      <a:pt x="4" y="3"/>
                      <a:pt x="3" y="0"/>
                    </a:cubicBezTo>
                    <a:cubicBezTo>
                      <a:pt x="6" y="2"/>
                      <a:pt x="4" y="6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47" name="Freeform 200"/>
              <p:cNvSpPr>
                <a:spLocks/>
              </p:cNvSpPr>
              <p:nvPr/>
            </p:nvSpPr>
            <p:spPr bwMode="auto">
              <a:xfrm>
                <a:off x="4217" y="1625"/>
                <a:ext cx="14" cy="26"/>
              </a:xfrm>
              <a:custGeom>
                <a:avLst/>
                <a:gdLst>
                  <a:gd name="T0" fmla="*/ 1 w 6"/>
                  <a:gd name="T1" fmla="*/ 9 h 11"/>
                  <a:gd name="T2" fmla="*/ 3 w 6"/>
                  <a:gd name="T3" fmla="*/ 0 h 11"/>
                  <a:gd name="T4" fmla="*/ 4 w 6"/>
                  <a:gd name="T5" fmla="*/ 11 h 11"/>
                  <a:gd name="T6" fmla="*/ 1 w 6"/>
                  <a:gd name="T7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1">
                    <a:moveTo>
                      <a:pt x="1" y="9"/>
                    </a:moveTo>
                    <a:cubicBezTo>
                      <a:pt x="0" y="5"/>
                      <a:pt x="2" y="3"/>
                      <a:pt x="3" y="0"/>
                    </a:cubicBezTo>
                    <a:cubicBezTo>
                      <a:pt x="6" y="2"/>
                      <a:pt x="4" y="8"/>
                      <a:pt x="4" y="11"/>
                    </a:cubicBezTo>
                    <a:cubicBezTo>
                      <a:pt x="3" y="10"/>
                      <a:pt x="2" y="9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48" name="Freeform 201"/>
              <p:cNvSpPr>
                <a:spLocks/>
              </p:cNvSpPr>
              <p:nvPr/>
            </p:nvSpPr>
            <p:spPr bwMode="auto">
              <a:xfrm>
                <a:off x="3994" y="1779"/>
                <a:ext cx="10" cy="12"/>
              </a:xfrm>
              <a:custGeom>
                <a:avLst/>
                <a:gdLst>
                  <a:gd name="T0" fmla="*/ 4 w 4"/>
                  <a:gd name="T1" fmla="*/ 1 h 5"/>
                  <a:gd name="T2" fmla="*/ 0 w 4"/>
                  <a:gd name="T3" fmla="*/ 4 h 5"/>
                  <a:gd name="T4" fmla="*/ 2 w 4"/>
                  <a:gd name="T5" fmla="*/ 0 h 5"/>
                  <a:gd name="T6" fmla="*/ 4 w 4"/>
                  <a:gd name="T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5">
                    <a:moveTo>
                      <a:pt x="4" y="1"/>
                    </a:moveTo>
                    <a:cubicBezTo>
                      <a:pt x="3" y="2"/>
                      <a:pt x="3" y="5"/>
                      <a:pt x="0" y="4"/>
                    </a:cubicBezTo>
                    <a:cubicBezTo>
                      <a:pt x="0" y="2"/>
                      <a:pt x="2" y="1"/>
                      <a:pt x="2" y="0"/>
                    </a:cubicBezTo>
                    <a:cubicBezTo>
                      <a:pt x="3" y="0"/>
                      <a:pt x="3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49" name="Freeform 202"/>
              <p:cNvSpPr>
                <a:spLocks/>
              </p:cNvSpPr>
              <p:nvPr/>
            </p:nvSpPr>
            <p:spPr bwMode="auto">
              <a:xfrm>
                <a:off x="4328" y="1776"/>
                <a:ext cx="239" cy="155"/>
              </a:xfrm>
              <a:custGeom>
                <a:avLst/>
                <a:gdLst>
                  <a:gd name="T0" fmla="*/ 64 w 101"/>
                  <a:gd name="T1" fmla="*/ 53 h 65"/>
                  <a:gd name="T2" fmla="*/ 48 w 101"/>
                  <a:gd name="T3" fmla="*/ 50 h 65"/>
                  <a:gd name="T4" fmla="*/ 34 w 101"/>
                  <a:gd name="T5" fmla="*/ 51 h 65"/>
                  <a:gd name="T6" fmla="*/ 40 w 101"/>
                  <a:gd name="T7" fmla="*/ 46 h 65"/>
                  <a:gd name="T8" fmla="*/ 15 w 101"/>
                  <a:gd name="T9" fmla="*/ 23 h 65"/>
                  <a:gd name="T10" fmla="*/ 10 w 101"/>
                  <a:gd name="T11" fmla="*/ 26 h 65"/>
                  <a:gd name="T12" fmla="*/ 8 w 101"/>
                  <a:gd name="T13" fmla="*/ 19 h 65"/>
                  <a:gd name="T14" fmla="*/ 16 w 101"/>
                  <a:gd name="T15" fmla="*/ 15 h 65"/>
                  <a:gd name="T16" fmla="*/ 0 w 101"/>
                  <a:gd name="T17" fmla="*/ 8 h 65"/>
                  <a:gd name="T18" fmla="*/ 17 w 101"/>
                  <a:gd name="T19" fmla="*/ 6 h 65"/>
                  <a:gd name="T20" fmla="*/ 18 w 101"/>
                  <a:gd name="T21" fmla="*/ 16 h 65"/>
                  <a:gd name="T22" fmla="*/ 23 w 101"/>
                  <a:gd name="T23" fmla="*/ 21 h 65"/>
                  <a:gd name="T24" fmla="*/ 36 w 101"/>
                  <a:gd name="T25" fmla="*/ 10 h 65"/>
                  <a:gd name="T26" fmla="*/ 78 w 101"/>
                  <a:gd name="T27" fmla="*/ 28 h 65"/>
                  <a:gd name="T28" fmla="*/ 78 w 101"/>
                  <a:gd name="T29" fmla="*/ 32 h 65"/>
                  <a:gd name="T30" fmla="*/ 89 w 101"/>
                  <a:gd name="T31" fmla="*/ 39 h 65"/>
                  <a:gd name="T32" fmla="*/ 84 w 101"/>
                  <a:gd name="T33" fmla="*/ 44 h 65"/>
                  <a:gd name="T34" fmla="*/ 101 w 101"/>
                  <a:gd name="T35" fmla="*/ 64 h 65"/>
                  <a:gd name="T36" fmla="*/ 82 w 101"/>
                  <a:gd name="T37" fmla="*/ 58 h 65"/>
                  <a:gd name="T38" fmla="*/ 72 w 101"/>
                  <a:gd name="T39" fmla="*/ 47 h 65"/>
                  <a:gd name="T40" fmla="*/ 58 w 101"/>
                  <a:gd name="T41" fmla="*/ 51 h 65"/>
                  <a:gd name="T42" fmla="*/ 64 w 101"/>
                  <a:gd name="T43" fmla="*/ 5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1" h="65">
                    <a:moveTo>
                      <a:pt x="64" y="53"/>
                    </a:moveTo>
                    <a:cubicBezTo>
                      <a:pt x="62" y="59"/>
                      <a:pt x="47" y="58"/>
                      <a:pt x="48" y="50"/>
                    </a:cubicBezTo>
                    <a:cubicBezTo>
                      <a:pt x="40" y="48"/>
                      <a:pt x="41" y="51"/>
                      <a:pt x="34" y="51"/>
                    </a:cubicBezTo>
                    <a:cubicBezTo>
                      <a:pt x="35" y="49"/>
                      <a:pt x="36" y="45"/>
                      <a:pt x="40" y="46"/>
                    </a:cubicBezTo>
                    <a:cubicBezTo>
                      <a:pt x="44" y="30"/>
                      <a:pt x="23" y="30"/>
                      <a:pt x="15" y="23"/>
                    </a:cubicBezTo>
                    <a:cubicBezTo>
                      <a:pt x="13" y="23"/>
                      <a:pt x="13" y="26"/>
                      <a:pt x="10" y="26"/>
                    </a:cubicBezTo>
                    <a:cubicBezTo>
                      <a:pt x="10" y="23"/>
                      <a:pt x="10" y="20"/>
                      <a:pt x="8" y="19"/>
                    </a:cubicBezTo>
                    <a:cubicBezTo>
                      <a:pt x="9" y="15"/>
                      <a:pt x="14" y="17"/>
                      <a:pt x="16" y="15"/>
                    </a:cubicBezTo>
                    <a:cubicBezTo>
                      <a:pt x="9" y="14"/>
                      <a:pt x="4" y="11"/>
                      <a:pt x="0" y="8"/>
                    </a:cubicBezTo>
                    <a:cubicBezTo>
                      <a:pt x="1" y="7"/>
                      <a:pt x="11" y="0"/>
                      <a:pt x="17" y="6"/>
                    </a:cubicBezTo>
                    <a:cubicBezTo>
                      <a:pt x="16" y="11"/>
                      <a:pt x="19" y="12"/>
                      <a:pt x="18" y="16"/>
                    </a:cubicBezTo>
                    <a:cubicBezTo>
                      <a:pt x="21" y="15"/>
                      <a:pt x="20" y="19"/>
                      <a:pt x="23" y="21"/>
                    </a:cubicBezTo>
                    <a:cubicBezTo>
                      <a:pt x="28" y="18"/>
                      <a:pt x="31" y="13"/>
                      <a:pt x="36" y="10"/>
                    </a:cubicBezTo>
                    <a:cubicBezTo>
                      <a:pt x="50" y="16"/>
                      <a:pt x="66" y="21"/>
                      <a:pt x="78" y="28"/>
                    </a:cubicBezTo>
                    <a:cubicBezTo>
                      <a:pt x="78" y="30"/>
                      <a:pt x="78" y="31"/>
                      <a:pt x="78" y="32"/>
                    </a:cubicBezTo>
                    <a:cubicBezTo>
                      <a:pt x="82" y="35"/>
                      <a:pt x="85" y="37"/>
                      <a:pt x="89" y="39"/>
                    </a:cubicBezTo>
                    <a:cubicBezTo>
                      <a:pt x="89" y="43"/>
                      <a:pt x="84" y="41"/>
                      <a:pt x="84" y="44"/>
                    </a:cubicBezTo>
                    <a:cubicBezTo>
                      <a:pt x="88" y="51"/>
                      <a:pt x="98" y="59"/>
                      <a:pt x="101" y="64"/>
                    </a:cubicBezTo>
                    <a:cubicBezTo>
                      <a:pt x="96" y="65"/>
                      <a:pt x="87" y="61"/>
                      <a:pt x="82" y="58"/>
                    </a:cubicBezTo>
                    <a:cubicBezTo>
                      <a:pt x="83" y="50"/>
                      <a:pt x="76" y="50"/>
                      <a:pt x="72" y="47"/>
                    </a:cubicBezTo>
                    <a:cubicBezTo>
                      <a:pt x="68" y="45"/>
                      <a:pt x="64" y="52"/>
                      <a:pt x="58" y="51"/>
                    </a:cubicBezTo>
                    <a:cubicBezTo>
                      <a:pt x="62" y="51"/>
                      <a:pt x="62" y="53"/>
                      <a:pt x="6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50" name="Freeform 203"/>
              <p:cNvSpPr>
                <a:spLocks/>
              </p:cNvSpPr>
              <p:nvPr/>
            </p:nvSpPr>
            <p:spPr bwMode="auto">
              <a:xfrm>
                <a:off x="4224" y="1793"/>
                <a:ext cx="14" cy="12"/>
              </a:xfrm>
              <a:custGeom>
                <a:avLst/>
                <a:gdLst>
                  <a:gd name="T0" fmla="*/ 3 w 6"/>
                  <a:gd name="T1" fmla="*/ 0 h 5"/>
                  <a:gd name="T2" fmla="*/ 5 w 6"/>
                  <a:gd name="T3" fmla="*/ 3 h 5"/>
                  <a:gd name="T4" fmla="*/ 0 w 6"/>
                  <a:gd name="T5" fmla="*/ 2 h 5"/>
                  <a:gd name="T6" fmla="*/ 3 w 6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5">
                    <a:moveTo>
                      <a:pt x="3" y="0"/>
                    </a:moveTo>
                    <a:cubicBezTo>
                      <a:pt x="4" y="1"/>
                      <a:pt x="6" y="1"/>
                      <a:pt x="5" y="3"/>
                    </a:cubicBezTo>
                    <a:cubicBezTo>
                      <a:pt x="4" y="5"/>
                      <a:pt x="2" y="3"/>
                      <a:pt x="0" y="2"/>
                    </a:cubicBezTo>
                    <a:cubicBezTo>
                      <a:pt x="1" y="1"/>
                      <a:pt x="3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251" name="Freeform 204"/>
              <p:cNvSpPr>
                <a:spLocks/>
              </p:cNvSpPr>
              <p:nvPr/>
            </p:nvSpPr>
            <p:spPr bwMode="auto">
              <a:xfrm>
                <a:off x="4269" y="1824"/>
                <a:ext cx="14" cy="12"/>
              </a:xfrm>
              <a:custGeom>
                <a:avLst/>
                <a:gdLst>
                  <a:gd name="T0" fmla="*/ 0 w 6"/>
                  <a:gd name="T1" fmla="*/ 0 h 5"/>
                  <a:gd name="T2" fmla="*/ 6 w 6"/>
                  <a:gd name="T3" fmla="*/ 4 h 5"/>
                  <a:gd name="T4" fmla="*/ 0 w 6"/>
                  <a:gd name="T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5">
                    <a:moveTo>
                      <a:pt x="0" y="0"/>
                    </a:moveTo>
                    <a:cubicBezTo>
                      <a:pt x="3" y="0"/>
                      <a:pt x="6" y="0"/>
                      <a:pt x="6" y="4"/>
                    </a:cubicBezTo>
                    <a:cubicBezTo>
                      <a:pt x="3" y="5"/>
                      <a:pt x="0" y="4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accent4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</p:grpSp>
        <p:sp>
          <p:nvSpPr>
            <p:cNvPr id="20" name="Freeform 206"/>
            <p:cNvSpPr>
              <a:spLocks/>
            </p:cNvSpPr>
            <p:nvPr/>
          </p:nvSpPr>
          <p:spPr bwMode="auto">
            <a:xfrm>
              <a:off x="4366" y="1855"/>
              <a:ext cx="9" cy="16"/>
            </a:xfrm>
            <a:custGeom>
              <a:avLst/>
              <a:gdLst>
                <a:gd name="T0" fmla="*/ 4 w 4"/>
                <a:gd name="T1" fmla="*/ 1 h 7"/>
                <a:gd name="T2" fmla="*/ 4 w 4"/>
                <a:gd name="T3" fmla="*/ 6 h 7"/>
                <a:gd name="T4" fmla="*/ 4 w 4"/>
                <a:gd name="T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4" y="1"/>
                  </a:moveTo>
                  <a:cubicBezTo>
                    <a:pt x="4" y="3"/>
                    <a:pt x="4" y="4"/>
                    <a:pt x="4" y="6"/>
                  </a:cubicBezTo>
                  <a:cubicBezTo>
                    <a:pt x="0" y="7"/>
                    <a:pt x="0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1" name="Freeform 207"/>
            <p:cNvSpPr>
              <a:spLocks/>
            </p:cNvSpPr>
            <p:nvPr/>
          </p:nvSpPr>
          <p:spPr bwMode="auto">
            <a:xfrm>
              <a:off x="4139" y="1895"/>
              <a:ext cx="9" cy="10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4 h 4"/>
                <a:gd name="T4" fmla="*/ 4 w 4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cubicBezTo>
                    <a:pt x="4" y="3"/>
                    <a:pt x="2" y="4"/>
                    <a:pt x="0" y="4"/>
                  </a:cubicBezTo>
                  <a:cubicBezTo>
                    <a:pt x="0" y="1"/>
                    <a:pt x="1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2" name="Freeform 208"/>
            <p:cNvSpPr>
              <a:spLocks/>
            </p:cNvSpPr>
            <p:nvPr/>
          </p:nvSpPr>
          <p:spPr bwMode="auto">
            <a:xfrm>
              <a:off x="4238" y="1893"/>
              <a:ext cx="14" cy="9"/>
            </a:xfrm>
            <a:custGeom>
              <a:avLst/>
              <a:gdLst>
                <a:gd name="T0" fmla="*/ 0 w 6"/>
                <a:gd name="T1" fmla="*/ 2 h 4"/>
                <a:gd name="T2" fmla="*/ 6 w 6"/>
                <a:gd name="T3" fmla="*/ 1 h 4"/>
                <a:gd name="T4" fmla="*/ 0 w 6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0" y="0"/>
                    <a:pt x="5" y="0"/>
                    <a:pt x="6" y="1"/>
                  </a:cubicBezTo>
                  <a:cubicBezTo>
                    <a:pt x="6" y="4"/>
                    <a:pt x="2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3" name="Freeform 209"/>
            <p:cNvSpPr>
              <a:spLocks/>
            </p:cNvSpPr>
            <p:nvPr/>
          </p:nvSpPr>
          <p:spPr bwMode="auto">
            <a:xfrm>
              <a:off x="4650" y="1890"/>
              <a:ext cx="14" cy="17"/>
            </a:xfrm>
            <a:custGeom>
              <a:avLst/>
              <a:gdLst>
                <a:gd name="T0" fmla="*/ 0 w 6"/>
                <a:gd name="T1" fmla="*/ 2 h 7"/>
                <a:gd name="T2" fmla="*/ 4 w 6"/>
                <a:gd name="T3" fmla="*/ 1 h 7"/>
                <a:gd name="T4" fmla="*/ 6 w 6"/>
                <a:gd name="T5" fmla="*/ 4 h 7"/>
                <a:gd name="T6" fmla="*/ 0 w 6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7">
                  <a:moveTo>
                    <a:pt x="0" y="2"/>
                  </a:moveTo>
                  <a:cubicBezTo>
                    <a:pt x="0" y="0"/>
                    <a:pt x="2" y="1"/>
                    <a:pt x="4" y="1"/>
                  </a:cubicBezTo>
                  <a:cubicBezTo>
                    <a:pt x="4" y="3"/>
                    <a:pt x="4" y="4"/>
                    <a:pt x="6" y="4"/>
                  </a:cubicBezTo>
                  <a:cubicBezTo>
                    <a:pt x="4" y="7"/>
                    <a:pt x="1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4" name="Freeform 210"/>
            <p:cNvSpPr>
              <a:spLocks/>
            </p:cNvSpPr>
            <p:nvPr/>
          </p:nvSpPr>
          <p:spPr bwMode="auto">
            <a:xfrm>
              <a:off x="4383" y="1971"/>
              <a:ext cx="9" cy="14"/>
            </a:xfrm>
            <a:custGeom>
              <a:avLst/>
              <a:gdLst>
                <a:gd name="T0" fmla="*/ 4 w 4"/>
                <a:gd name="T1" fmla="*/ 1 h 6"/>
                <a:gd name="T2" fmla="*/ 4 w 4"/>
                <a:gd name="T3" fmla="*/ 5 h 6"/>
                <a:gd name="T4" fmla="*/ 4 w 4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6">
                  <a:moveTo>
                    <a:pt x="4" y="1"/>
                  </a:moveTo>
                  <a:cubicBezTo>
                    <a:pt x="4" y="2"/>
                    <a:pt x="4" y="4"/>
                    <a:pt x="4" y="5"/>
                  </a:cubicBezTo>
                  <a:cubicBezTo>
                    <a:pt x="0" y="6"/>
                    <a:pt x="0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5" name="Freeform 211"/>
            <p:cNvSpPr>
              <a:spLocks/>
            </p:cNvSpPr>
            <p:nvPr/>
          </p:nvSpPr>
          <p:spPr bwMode="auto">
            <a:xfrm>
              <a:off x="4756" y="1988"/>
              <a:ext cx="8" cy="14"/>
            </a:xfrm>
            <a:custGeom>
              <a:avLst/>
              <a:gdLst>
                <a:gd name="T0" fmla="*/ 0 w 3"/>
                <a:gd name="T1" fmla="*/ 6 h 6"/>
                <a:gd name="T2" fmla="*/ 0 w 3"/>
                <a:gd name="T3" fmla="*/ 0 h 6"/>
                <a:gd name="T4" fmla="*/ 3 w 3"/>
                <a:gd name="T5" fmla="*/ 2 h 6"/>
                <a:gd name="T6" fmla="*/ 0 w 3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6">
                  <a:moveTo>
                    <a:pt x="0" y="6"/>
                  </a:moveTo>
                  <a:cubicBezTo>
                    <a:pt x="0" y="4"/>
                    <a:pt x="0" y="2"/>
                    <a:pt x="0" y="0"/>
                  </a:cubicBezTo>
                  <a:cubicBezTo>
                    <a:pt x="1" y="1"/>
                    <a:pt x="1" y="2"/>
                    <a:pt x="3" y="2"/>
                  </a:cubicBezTo>
                  <a:cubicBezTo>
                    <a:pt x="3" y="4"/>
                    <a:pt x="3" y="6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6" name="Freeform 213"/>
            <p:cNvSpPr>
              <a:spLocks/>
            </p:cNvSpPr>
            <p:nvPr/>
          </p:nvSpPr>
          <p:spPr bwMode="auto">
            <a:xfrm>
              <a:off x="4709" y="2066"/>
              <a:ext cx="28" cy="31"/>
            </a:xfrm>
            <a:custGeom>
              <a:avLst/>
              <a:gdLst>
                <a:gd name="T0" fmla="*/ 12 w 12"/>
                <a:gd name="T1" fmla="*/ 13 h 13"/>
                <a:gd name="T2" fmla="*/ 0 w 12"/>
                <a:gd name="T3" fmla="*/ 0 h 13"/>
                <a:gd name="T4" fmla="*/ 12 w 1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3">
                  <a:moveTo>
                    <a:pt x="12" y="13"/>
                  </a:moveTo>
                  <a:cubicBezTo>
                    <a:pt x="6" y="11"/>
                    <a:pt x="1" y="7"/>
                    <a:pt x="0" y="0"/>
                  </a:cubicBezTo>
                  <a:cubicBezTo>
                    <a:pt x="5" y="3"/>
                    <a:pt x="9" y="8"/>
                    <a:pt x="1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7" name="Freeform 214"/>
            <p:cNvSpPr>
              <a:spLocks/>
            </p:cNvSpPr>
            <p:nvPr/>
          </p:nvSpPr>
          <p:spPr bwMode="auto">
            <a:xfrm>
              <a:off x="4302" y="2282"/>
              <a:ext cx="17" cy="14"/>
            </a:xfrm>
            <a:custGeom>
              <a:avLst/>
              <a:gdLst>
                <a:gd name="T0" fmla="*/ 1 w 7"/>
                <a:gd name="T1" fmla="*/ 4 h 6"/>
                <a:gd name="T2" fmla="*/ 7 w 7"/>
                <a:gd name="T3" fmla="*/ 2 h 6"/>
                <a:gd name="T4" fmla="*/ 1 w 7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1" y="4"/>
                  </a:moveTo>
                  <a:cubicBezTo>
                    <a:pt x="0" y="0"/>
                    <a:pt x="5" y="2"/>
                    <a:pt x="7" y="2"/>
                  </a:cubicBezTo>
                  <a:cubicBezTo>
                    <a:pt x="7" y="4"/>
                    <a:pt x="2" y="6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8" name="Freeform 215"/>
            <p:cNvSpPr>
              <a:spLocks/>
            </p:cNvSpPr>
            <p:nvPr/>
          </p:nvSpPr>
          <p:spPr bwMode="auto">
            <a:xfrm>
              <a:off x="1962" y="2521"/>
              <a:ext cx="66" cy="43"/>
            </a:xfrm>
            <a:custGeom>
              <a:avLst/>
              <a:gdLst>
                <a:gd name="T0" fmla="*/ 1 w 28"/>
                <a:gd name="T1" fmla="*/ 1 h 18"/>
                <a:gd name="T2" fmla="*/ 8 w 28"/>
                <a:gd name="T3" fmla="*/ 0 h 18"/>
                <a:gd name="T4" fmla="*/ 28 w 28"/>
                <a:gd name="T5" fmla="*/ 13 h 18"/>
                <a:gd name="T6" fmla="*/ 18 w 28"/>
                <a:gd name="T7" fmla="*/ 15 h 18"/>
                <a:gd name="T8" fmla="*/ 19 w 28"/>
                <a:gd name="T9" fmla="*/ 17 h 18"/>
                <a:gd name="T10" fmla="*/ 7 w 28"/>
                <a:gd name="T11" fmla="*/ 13 h 18"/>
                <a:gd name="T12" fmla="*/ 3 w 28"/>
                <a:gd name="T13" fmla="*/ 14 h 18"/>
                <a:gd name="T14" fmla="*/ 1 w 28"/>
                <a:gd name="T15" fmla="*/ 12 h 18"/>
                <a:gd name="T16" fmla="*/ 0 w 28"/>
                <a:gd name="T17" fmla="*/ 8 h 18"/>
                <a:gd name="T18" fmla="*/ 1 w 28"/>
                <a:gd name="T19" fmla="*/ 6 h 18"/>
                <a:gd name="T20" fmla="*/ 4 w 28"/>
                <a:gd name="T21" fmla="*/ 10 h 18"/>
                <a:gd name="T22" fmla="*/ 6 w 28"/>
                <a:gd name="T23" fmla="*/ 6 h 18"/>
                <a:gd name="T24" fmla="*/ 1 w 28"/>
                <a:gd name="T2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18">
                  <a:moveTo>
                    <a:pt x="1" y="1"/>
                  </a:moveTo>
                  <a:cubicBezTo>
                    <a:pt x="2" y="0"/>
                    <a:pt x="5" y="0"/>
                    <a:pt x="8" y="0"/>
                  </a:cubicBezTo>
                  <a:cubicBezTo>
                    <a:pt x="11" y="8"/>
                    <a:pt x="22" y="9"/>
                    <a:pt x="28" y="13"/>
                  </a:cubicBezTo>
                  <a:cubicBezTo>
                    <a:pt x="24" y="14"/>
                    <a:pt x="21" y="16"/>
                    <a:pt x="18" y="15"/>
                  </a:cubicBezTo>
                  <a:cubicBezTo>
                    <a:pt x="16" y="15"/>
                    <a:pt x="17" y="17"/>
                    <a:pt x="19" y="17"/>
                  </a:cubicBezTo>
                  <a:cubicBezTo>
                    <a:pt x="16" y="18"/>
                    <a:pt x="8" y="16"/>
                    <a:pt x="7" y="13"/>
                  </a:cubicBezTo>
                  <a:cubicBezTo>
                    <a:pt x="7" y="17"/>
                    <a:pt x="5" y="12"/>
                    <a:pt x="3" y="14"/>
                  </a:cubicBezTo>
                  <a:cubicBezTo>
                    <a:pt x="0" y="14"/>
                    <a:pt x="5" y="11"/>
                    <a:pt x="1" y="12"/>
                  </a:cubicBezTo>
                  <a:cubicBezTo>
                    <a:pt x="3" y="10"/>
                    <a:pt x="1" y="10"/>
                    <a:pt x="0" y="8"/>
                  </a:cubicBezTo>
                  <a:cubicBezTo>
                    <a:pt x="1" y="8"/>
                    <a:pt x="1" y="7"/>
                    <a:pt x="1" y="6"/>
                  </a:cubicBezTo>
                  <a:cubicBezTo>
                    <a:pt x="4" y="6"/>
                    <a:pt x="2" y="10"/>
                    <a:pt x="4" y="10"/>
                  </a:cubicBezTo>
                  <a:cubicBezTo>
                    <a:pt x="7" y="11"/>
                    <a:pt x="3" y="6"/>
                    <a:pt x="6" y="6"/>
                  </a:cubicBezTo>
                  <a:cubicBezTo>
                    <a:pt x="5" y="4"/>
                    <a:pt x="0" y="6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9" name="Freeform 216"/>
            <p:cNvSpPr>
              <a:spLocks/>
            </p:cNvSpPr>
            <p:nvPr/>
          </p:nvSpPr>
          <p:spPr bwMode="auto">
            <a:xfrm>
              <a:off x="1955" y="2521"/>
              <a:ext cx="23" cy="26"/>
            </a:xfrm>
            <a:custGeom>
              <a:avLst/>
              <a:gdLst>
                <a:gd name="T0" fmla="*/ 1 w 10"/>
                <a:gd name="T1" fmla="*/ 7 h 11"/>
                <a:gd name="T2" fmla="*/ 1 w 10"/>
                <a:gd name="T3" fmla="*/ 0 h 11"/>
                <a:gd name="T4" fmla="*/ 4 w 10"/>
                <a:gd name="T5" fmla="*/ 0 h 11"/>
                <a:gd name="T6" fmla="*/ 4 w 10"/>
                <a:gd name="T7" fmla="*/ 1 h 11"/>
                <a:gd name="T8" fmla="*/ 9 w 10"/>
                <a:gd name="T9" fmla="*/ 6 h 11"/>
                <a:gd name="T10" fmla="*/ 7 w 10"/>
                <a:gd name="T11" fmla="*/ 10 h 11"/>
                <a:gd name="T12" fmla="*/ 4 w 10"/>
                <a:gd name="T13" fmla="*/ 6 h 11"/>
                <a:gd name="T14" fmla="*/ 3 w 10"/>
                <a:gd name="T15" fmla="*/ 8 h 11"/>
                <a:gd name="T16" fmla="*/ 1 w 10"/>
                <a:gd name="T1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1" y="7"/>
                  </a:moveTo>
                  <a:cubicBezTo>
                    <a:pt x="4" y="6"/>
                    <a:pt x="0" y="3"/>
                    <a:pt x="1" y="0"/>
                  </a:cubicBezTo>
                  <a:cubicBezTo>
                    <a:pt x="3" y="1"/>
                    <a:pt x="3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3" y="6"/>
                    <a:pt x="8" y="4"/>
                    <a:pt x="9" y="6"/>
                  </a:cubicBezTo>
                  <a:cubicBezTo>
                    <a:pt x="6" y="6"/>
                    <a:pt x="10" y="11"/>
                    <a:pt x="7" y="10"/>
                  </a:cubicBezTo>
                  <a:cubicBezTo>
                    <a:pt x="5" y="10"/>
                    <a:pt x="7" y="6"/>
                    <a:pt x="4" y="6"/>
                  </a:cubicBezTo>
                  <a:cubicBezTo>
                    <a:pt x="4" y="7"/>
                    <a:pt x="4" y="8"/>
                    <a:pt x="3" y="8"/>
                  </a:cubicBezTo>
                  <a:cubicBezTo>
                    <a:pt x="2" y="8"/>
                    <a:pt x="2" y="8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0" name="Freeform 217"/>
            <p:cNvSpPr>
              <a:spLocks/>
            </p:cNvSpPr>
            <p:nvPr/>
          </p:nvSpPr>
          <p:spPr bwMode="auto">
            <a:xfrm>
              <a:off x="3535" y="710"/>
              <a:ext cx="43" cy="14"/>
            </a:xfrm>
            <a:custGeom>
              <a:avLst/>
              <a:gdLst>
                <a:gd name="T0" fmla="*/ 18 w 18"/>
                <a:gd name="T1" fmla="*/ 3 h 6"/>
                <a:gd name="T2" fmla="*/ 0 w 18"/>
                <a:gd name="T3" fmla="*/ 6 h 6"/>
                <a:gd name="T4" fmla="*/ 2 w 18"/>
                <a:gd name="T5" fmla="*/ 0 h 6"/>
                <a:gd name="T6" fmla="*/ 18 w 18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6">
                  <a:moveTo>
                    <a:pt x="18" y="3"/>
                  </a:moveTo>
                  <a:cubicBezTo>
                    <a:pt x="14" y="6"/>
                    <a:pt x="6" y="5"/>
                    <a:pt x="0" y="6"/>
                  </a:cubicBezTo>
                  <a:cubicBezTo>
                    <a:pt x="0" y="4"/>
                    <a:pt x="0" y="2"/>
                    <a:pt x="2" y="0"/>
                  </a:cubicBezTo>
                  <a:cubicBezTo>
                    <a:pt x="6" y="2"/>
                    <a:pt x="13" y="2"/>
                    <a:pt x="1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1" name="Freeform 218"/>
            <p:cNvSpPr>
              <a:spLocks/>
            </p:cNvSpPr>
            <p:nvPr/>
          </p:nvSpPr>
          <p:spPr bwMode="auto">
            <a:xfrm>
              <a:off x="1936" y="736"/>
              <a:ext cx="132" cy="33"/>
            </a:xfrm>
            <a:custGeom>
              <a:avLst/>
              <a:gdLst>
                <a:gd name="T0" fmla="*/ 25 w 56"/>
                <a:gd name="T1" fmla="*/ 3 h 14"/>
                <a:gd name="T2" fmla="*/ 22 w 56"/>
                <a:gd name="T3" fmla="*/ 4 h 14"/>
                <a:gd name="T4" fmla="*/ 56 w 56"/>
                <a:gd name="T5" fmla="*/ 7 h 14"/>
                <a:gd name="T6" fmla="*/ 8 w 56"/>
                <a:gd name="T7" fmla="*/ 10 h 14"/>
                <a:gd name="T8" fmla="*/ 11 w 56"/>
                <a:gd name="T9" fmla="*/ 5 h 14"/>
                <a:gd name="T10" fmla="*/ 3 w 56"/>
                <a:gd name="T11" fmla="*/ 0 h 14"/>
                <a:gd name="T12" fmla="*/ 25 w 56"/>
                <a:gd name="T13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14">
                  <a:moveTo>
                    <a:pt x="25" y="3"/>
                  </a:moveTo>
                  <a:cubicBezTo>
                    <a:pt x="25" y="4"/>
                    <a:pt x="23" y="4"/>
                    <a:pt x="22" y="4"/>
                  </a:cubicBezTo>
                  <a:cubicBezTo>
                    <a:pt x="29" y="11"/>
                    <a:pt x="47" y="1"/>
                    <a:pt x="56" y="7"/>
                  </a:cubicBezTo>
                  <a:cubicBezTo>
                    <a:pt x="44" y="14"/>
                    <a:pt x="19" y="11"/>
                    <a:pt x="8" y="10"/>
                  </a:cubicBezTo>
                  <a:cubicBezTo>
                    <a:pt x="8" y="7"/>
                    <a:pt x="11" y="7"/>
                    <a:pt x="11" y="5"/>
                  </a:cubicBezTo>
                  <a:cubicBezTo>
                    <a:pt x="9" y="3"/>
                    <a:pt x="0" y="4"/>
                    <a:pt x="3" y="0"/>
                  </a:cubicBezTo>
                  <a:cubicBezTo>
                    <a:pt x="10" y="1"/>
                    <a:pt x="20" y="0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2" name="Freeform 219"/>
            <p:cNvSpPr>
              <a:spLocks/>
            </p:cNvSpPr>
            <p:nvPr/>
          </p:nvSpPr>
          <p:spPr bwMode="auto">
            <a:xfrm>
              <a:off x="1744" y="733"/>
              <a:ext cx="111" cy="31"/>
            </a:xfrm>
            <a:custGeom>
              <a:avLst/>
              <a:gdLst>
                <a:gd name="T0" fmla="*/ 15 w 47"/>
                <a:gd name="T1" fmla="*/ 3 h 13"/>
                <a:gd name="T2" fmla="*/ 26 w 47"/>
                <a:gd name="T3" fmla="*/ 8 h 13"/>
                <a:gd name="T4" fmla="*/ 42 w 47"/>
                <a:gd name="T5" fmla="*/ 1 h 13"/>
                <a:gd name="T6" fmla="*/ 40 w 47"/>
                <a:gd name="T7" fmla="*/ 5 h 13"/>
                <a:gd name="T8" fmla="*/ 47 w 47"/>
                <a:gd name="T9" fmla="*/ 6 h 13"/>
                <a:gd name="T10" fmla="*/ 8 w 47"/>
                <a:gd name="T11" fmla="*/ 12 h 13"/>
                <a:gd name="T12" fmla="*/ 3 w 47"/>
                <a:gd name="T13" fmla="*/ 10 h 13"/>
                <a:gd name="T14" fmla="*/ 6 w 47"/>
                <a:gd name="T15" fmla="*/ 9 h 13"/>
                <a:gd name="T16" fmla="*/ 11 w 47"/>
                <a:gd name="T17" fmla="*/ 8 h 13"/>
                <a:gd name="T18" fmla="*/ 9 w 47"/>
                <a:gd name="T19" fmla="*/ 5 h 13"/>
                <a:gd name="T20" fmla="*/ 15 w 47"/>
                <a:gd name="T21" fmla="*/ 5 h 13"/>
                <a:gd name="T22" fmla="*/ 15 w 47"/>
                <a:gd name="T23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13">
                  <a:moveTo>
                    <a:pt x="15" y="3"/>
                  </a:moveTo>
                  <a:cubicBezTo>
                    <a:pt x="20" y="3"/>
                    <a:pt x="25" y="3"/>
                    <a:pt x="26" y="8"/>
                  </a:cubicBezTo>
                  <a:cubicBezTo>
                    <a:pt x="34" y="8"/>
                    <a:pt x="34" y="0"/>
                    <a:pt x="42" y="1"/>
                  </a:cubicBezTo>
                  <a:cubicBezTo>
                    <a:pt x="44" y="4"/>
                    <a:pt x="39" y="2"/>
                    <a:pt x="40" y="5"/>
                  </a:cubicBezTo>
                  <a:cubicBezTo>
                    <a:pt x="41" y="7"/>
                    <a:pt x="45" y="5"/>
                    <a:pt x="47" y="6"/>
                  </a:cubicBezTo>
                  <a:cubicBezTo>
                    <a:pt x="39" y="13"/>
                    <a:pt x="21" y="11"/>
                    <a:pt x="8" y="12"/>
                  </a:cubicBezTo>
                  <a:cubicBezTo>
                    <a:pt x="11" y="9"/>
                    <a:pt x="8" y="10"/>
                    <a:pt x="3" y="10"/>
                  </a:cubicBezTo>
                  <a:cubicBezTo>
                    <a:pt x="0" y="9"/>
                    <a:pt x="5" y="8"/>
                    <a:pt x="6" y="9"/>
                  </a:cubicBezTo>
                  <a:cubicBezTo>
                    <a:pt x="7" y="8"/>
                    <a:pt x="8" y="7"/>
                    <a:pt x="11" y="8"/>
                  </a:cubicBezTo>
                  <a:cubicBezTo>
                    <a:pt x="11" y="6"/>
                    <a:pt x="9" y="6"/>
                    <a:pt x="9" y="5"/>
                  </a:cubicBezTo>
                  <a:cubicBezTo>
                    <a:pt x="11" y="5"/>
                    <a:pt x="13" y="5"/>
                    <a:pt x="15" y="5"/>
                  </a:cubicBezTo>
                  <a:cubicBezTo>
                    <a:pt x="15" y="4"/>
                    <a:pt x="15" y="3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3" name="Freeform 220"/>
            <p:cNvSpPr>
              <a:spLocks/>
            </p:cNvSpPr>
            <p:nvPr/>
          </p:nvSpPr>
          <p:spPr bwMode="auto">
            <a:xfrm>
              <a:off x="1888" y="738"/>
              <a:ext cx="41" cy="26"/>
            </a:xfrm>
            <a:custGeom>
              <a:avLst/>
              <a:gdLst>
                <a:gd name="T0" fmla="*/ 5 w 17"/>
                <a:gd name="T1" fmla="*/ 0 h 11"/>
                <a:gd name="T2" fmla="*/ 17 w 17"/>
                <a:gd name="T3" fmla="*/ 0 h 11"/>
                <a:gd name="T4" fmla="*/ 0 w 17"/>
                <a:gd name="T5" fmla="*/ 6 h 11"/>
                <a:gd name="T6" fmla="*/ 3 w 17"/>
                <a:gd name="T7" fmla="*/ 6 h 11"/>
                <a:gd name="T8" fmla="*/ 7 w 17"/>
                <a:gd name="T9" fmla="*/ 6 h 11"/>
                <a:gd name="T10" fmla="*/ 5 w 17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">
                  <a:moveTo>
                    <a:pt x="5" y="0"/>
                  </a:moveTo>
                  <a:cubicBezTo>
                    <a:pt x="11" y="0"/>
                    <a:pt x="12" y="1"/>
                    <a:pt x="17" y="0"/>
                  </a:cubicBezTo>
                  <a:cubicBezTo>
                    <a:pt x="16" y="5"/>
                    <a:pt x="7" y="11"/>
                    <a:pt x="0" y="6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5" y="6"/>
                    <a:pt x="6" y="6"/>
                    <a:pt x="7" y="6"/>
                  </a:cubicBezTo>
                  <a:cubicBezTo>
                    <a:pt x="6" y="2"/>
                    <a:pt x="7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4" name="Freeform 221"/>
            <p:cNvSpPr>
              <a:spLocks/>
            </p:cNvSpPr>
            <p:nvPr/>
          </p:nvSpPr>
          <p:spPr bwMode="auto">
            <a:xfrm>
              <a:off x="3957" y="747"/>
              <a:ext cx="59" cy="12"/>
            </a:xfrm>
            <a:custGeom>
              <a:avLst/>
              <a:gdLst>
                <a:gd name="T0" fmla="*/ 0 w 25"/>
                <a:gd name="T1" fmla="*/ 3 h 5"/>
                <a:gd name="T2" fmla="*/ 12 w 25"/>
                <a:gd name="T3" fmla="*/ 4 h 5"/>
                <a:gd name="T4" fmla="*/ 0 w 25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5">
                  <a:moveTo>
                    <a:pt x="0" y="3"/>
                  </a:moveTo>
                  <a:cubicBezTo>
                    <a:pt x="2" y="0"/>
                    <a:pt x="25" y="5"/>
                    <a:pt x="12" y="4"/>
                  </a:cubicBezTo>
                  <a:cubicBezTo>
                    <a:pt x="8" y="4"/>
                    <a:pt x="5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5" name="Freeform 222"/>
            <p:cNvSpPr>
              <a:spLocks/>
            </p:cNvSpPr>
            <p:nvPr/>
          </p:nvSpPr>
          <p:spPr bwMode="auto">
            <a:xfrm>
              <a:off x="1836" y="766"/>
              <a:ext cx="57" cy="34"/>
            </a:xfrm>
            <a:custGeom>
              <a:avLst/>
              <a:gdLst>
                <a:gd name="T0" fmla="*/ 24 w 24"/>
                <a:gd name="T1" fmla="*/ 0 h 14"/>
                <a:gd name="T2" fmla="*/ 24 w 24"/>
                <a:gd name="T3" fmla="*/ 3 h 14"/>
                <a:gd name="T4" fmla="*/ 9 w 24"/>
                <a:gd name="T5" fmla="*/ 14 h 14"/>
                <a:gd name="T6" fmla="*/ 0 w 24"/>
                <a:gd name="T7" fmla="*/ 6 h 14"/>
                <a:gd name="T8" fmla="*/ 8 w 24"/>
                <a:gd name="T9" fmla="*/ 3 h 14"/>
                <a:gd name="T10" fmla="*/ 24 w 24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4">
                  <a:moveTo>
                    <a:pt x="24" y="0"/>
                  </a:moveTo>
                  <a:cubicBezTo>
                    <a:pt x="23" y="2"/>
                    <a:pt x="24" y="2"/>
                    <a:pt x="24" y="3"/>
                  </a:cubicBezTo>
                  <a:cubicBezTo>
                    <a:pt x="23" y="11"/>
                    <a:pt x="15" y="11"/>
                    <a:pt x="9" y="14"/>
                  </a:cubicBezTo>
                  <a:cubicBezTo>
                    <a:pt x="6" y="12"/>
                    <a:pt x="2" y="10"/>
                    <a:pt x="0" y="6"/>
                  </a:cubicBezTo>
                  <a:cubicBezTo>
                    <a:pt x="5" y="7"/>
                    <a:pt x="13" y="6"/>
                    <a:pt x="8" y="3"/>
                  </a:cubicBezTo>
                  <a:cubicBezTo>
                    <a:pt x="14" y="0"/>
                    <a:pt x="18" y="2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6" name="Freeform 223"/>
            <p:cNvSpPr>
              <a:spLocks/>
            </p:cNvSpPr>
            <p:nvPr/>
          </p:nvSpPr>
          <p:spPr bwMode="auto">
            <a:xfrm>
              <a:off x="2033" y="766"/>
              <a:ext cx="33" cy="19"/>
            </a:xfrm>
            <a:custGeom>
              <a:avLst/>
              <a:gdLst>
                <a:gd name="T0" fmla="*/ 14 w 14"/>
                <a:gd name="T1" fmla="*/ 4 h 8"/>
                <a:gd name="T2" fmla="*/ 0 w 14"/>
                <a:gd name="T3" fmla="*/ 2 h 8"/>
                <a:gd name="T4" fmla="*/ 14 w 14"/>
                <a:gd name="T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8">
                  <a:moveTo>
                    <a:pt x="14" y="4"/>
                  </a:moveTo>
                  <a:cubicBezTo>
                    <a:pt x="12" y="6"/>
                    <a:pt x="0" y="8"/>
                    <a:pt x="0" y="2"/>
                  </a:cubicBezTo>
                  <a:cubicBezTo>
                    <a:pt x="5" y="0"/>
                    <a:pt x="11" y="2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7" name="Freeform 224"/>
            <p:cNvSpPr>
              <a:spLocks/>
            </p:cNvSpPr>
            <p:nvPr/>
          </p:nvSpPr>
          <p:spPr bwMode="auto">
            <a:xfrm>
              <a:off x="4314" y="795"/>
              <a:ext cx="31" cy="9"/>
            </a:xfrm>
            <a:custGeom>
              <a:avLst/>
              <a:gdLst>
                <a:gd name="T0" fmla="*/ 13 w 13"/>
                <a:gd name="T1" fmla="*/ 2 h 4"/>
                <a:gd name="T2" fmla="*/ 2 w 13"/>
                <a:gd name="T3" fmla="*/ 3 h 4"/>
                <a:gd name="T4" fmla="*/ 0 w 13"/>
                <a:gd name="T5" fmla="*/ 1 h 4"/>
                <a:gd name="T6" fmla="*/ 13 w 13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4">
                  <a:moveTo>
                    <a:pt x="13" y="2"/>
                  </a:moveTo>
                  <a:cubicBezTo>
                    <a:pt x="11" y="3"/>
                    <a:pt x="4" y="4"/>
                    <a:pt x="2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4" y="1"/>
                    <a:pt x="10" y="0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8" name="Freeform 225"/>
            <p:cNvSpPr>
              <a:spLocks/>
            </p:cNvSpPr>
            <p:nvPr/>
          </p:nvSpPr>
          <p:spPr bwMode="auto">
            <a:xfrm>
              <a:off x="2232" y="809"/>
              <a:ext cx="23" cy="19"/>
            </a:xfrm>
            <a:custGeom>
              <a:avLst/>
              <a:gdLst>
                <a:gd name="T0" fmla="*/ 10 w 10"/>
                <a:gd name="T1" fmla="*/ 4 h 8"/>
                <a:gd name="T2" fmla="*/ 1 w 10"/>
                <a:gd name="T3" fmla="*/ 4 h 8"/>
                <a:gd name="T4" fmla="*/ 1 w 10"/>
                <a:gd name="T5" fmla="*/ 1 h 8"/>
                <a:gd name="T6" fmla="*/ 10 w 1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8">
                  <a:moveTo>
                    <a:pt x="10" y="4"/>
                  </a:moveTo>
                  <a:cubicBezTo>
                    <a:pt x="6" y="5"/>
                    <a:pt x="3" y="8"/>
                    <a:pt x="1" y="4"/>
                  </a:cubicBezTo>
                  <a:cubicBezTo>
                    <a:pt x="0" y="3"/>
                    <a:pt x="2" y="2"/>
                    <a:pt x="1" y="1"/>
                  </a:cubicBezTo>
                  <a:cubicBezTo>
                    <a:pt x="6" y="0"/>
                    <a:pt x="10" y="0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9" name="Freeform 226"/>
            <p:cNvSpPr>
              <a:spLocks/>
            </p:cNvSpPr>
            <p:nvPr/>
          </p:nvSpPr>
          <p:spPr bwMode="auto">
            <a:xfrm>
              <a:off x="2497" y="857"/>
              <a:ext cx="99" cy="42"/>
            </a:xfrm>
            <a:custGeom>
              <a:avLst/>
              <a:gdLst>
                <a:gd name="T0" fmla="*/ 2 w 42"/>
                <a:gd name="T1" fmla="*/ 2 h 18"/>
                <a:gd name="T2" fmla="*/ 7 w 42"/>
                <a:gd name="T3" fmla="*/ 3 h 18"/>
                <a:gd name="T4" fmla="*/ 5 w 42"/>
                <a:gd name="T5" fmla="*/ 0 h 18"/>
                <a:gd name="T6" fmla="*/ 10 w 42"/>
                <a:gd name="T7" fmla="*/ 6 h 18"/>
                <a:gd name="T8" fmla="*/ 14 w 42"/>
                <a:gd name="T9" fmla="*/ 2 h 18"/>
                <a:gd name="T10" fmla="*/ 36 w 42"/>
                <a:gd name="T11" fmla="*/ 0 h 18"/>
                <a:gd name="T12" fmla="*/ 41 w 42"/>
                <a:gd name="T13" fmla="*/ 5 h 18"/>
                <a:gd name="T14" fmla="*/ 36 w 42"/>
                <a:gd name="T15" fmla="*/ 11 h 18"/>
                <a:gd name="T16" fmla="*/ 3 w 42"/>
                <a:gd name="T17" fmla="*/ 14 h 18"/>
                <a:gd name="T18" fmla="*/ 7 w 42"/>
                <a:gd name="T19" fmla="*/ 12 h 18"/>
                <a:gd name="T20" fmla="*/ 0 w 42"/>
                <a:gd name="T21" fmla="*/ 9 h 18"/>
                <a:gd name="T22" fmla="*/ 7 w 42"/>
                <a:gd name="T23" fmla="*/ 6 h 18"/>
                <a:gd name="T24" fmla="*/ 3 w 42"/>
                <a:gd name="T25" fmla="*/ 5 h 18"/>
                <a:gd name="T26" fmla="*/ 1 w 42"/>
                <a:gd name="T27" fmla="*/ 4 h 18"/>
                <a:gd name="T28" fmla="*/ 2 w 42"/>
                <a:gd name="T2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" h="18">
                  <a:moveTo>
                    <a:pt x="2" y="2"/>
                  </a:moveTo>
                  <a:cubicBezTo>
                    <a:pt x="4" y="1"/>
                    <a:pt x="4" y="3"/>
                    <a:pt x="7" y="3"/>
                  </a:cubicBezTo>
                  <a:cubicBezTo>
                    <a:pt x="6" y="2"/>
                    <a:pt x="4" y="2"/>
                    <a:pt x="5" y="0"/>
                  </a:cubicBezTo>
                  <a:cubicBezTo>
                    <a:pt x="8" y="0"/>
                    <a:pt x="11" y="2"/>
                    <a:pt x="10" y="6"/>
                  </a:cubicBezTo>
                  <a:cubicBezTo>
                    <a:pt x="12" y="5"/>
                    <a:pt x="15" y="5"/>
                    <a:pt x="14" y="2"/>
                  </a:cubicBezTo>
                  <a:cubicBezTo>
                    <a:pt x="22" y="4"/>
                    <a:pt x="27" y="0"/>
                    <a:pt x="36" y="0"/>
                  </a:cubicBezTo>
                  <a:cubicBezTo>
                    <a:pt x="37" y="4"/>
                    <a:pt x="35" y="5"/>
                    <a:pt x="41" y="5"/>
                  </a:cubicBezTo>
                  <a:cubicBezTo>
                    <a:pt x="42" y="9"/>
                    <a:pt x="36" y="7"/>
                    <a:pt x="36" y="11"/>
                  </a:cubicBezTo>
                  <a:cubicBezTo>
                    <a:pt x="24" y="13"/>
                    <a:pt x="17" y="18"/>
                    <a:pt x="3" y="14"/>
                  </a:cubicBezTo>
                  <a:cubicBezTo>
                    <a:pt x="2" y="11"/>
                    <a:pt x="5" y="12"/>
                    <a:pt x="7" y="12"/>
                  </a:cubicBezTo>
                  <a:cubicBezTo>
                    <a:pt x="6" y="10"/>
                    <a:pt x="4" y="9"/>
                    <a:pt x="0" y="9"/>
                  </a:cubicBezTo>
                  <a:cubicBezTo>
                    <a:pt x="1" y="7"/>
                    <a:pt x="6" y="8"/>
                    <a:pt x="7" y="6"/>
                  </a:cubicBezTo>
                  <a:cubicBezTo>
                    <a:pt x="6" y="4"/>
                    <a:pt x="4" y="5"/>
                    <a:pt x="3" y="5"/>
                  </a:cubicBezTo>
                  <a:cubicBezTo>
                    <a:pt x="3" y="4"/>
                    <a:pt x="2" y="3"/>
                    <a:pt x="1" y="4"/>
                  </a:cubicBezTo>
                  <a:cubicBezTo>
                    <a:pt x="1" y="3"/>
                    <a:pt x="2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0" name="Freeform 227"/>
            <p:cNvSpPr>
              <a:spLocks/>
            </p:cNvSpPr>
            <p:nvPr/>
          </p:nvSpPr>
          <p:spPr bwMode="auto">
            <a:xfrm>
              <a:off x="1879" y="864"/>
              <a:ext cx="71" cy="33"/>
            </a:xfrm>
            <a:custGeom>
              <a:avLst/>
              <a:gdLst>
                <a:gd name="T0" fmla="*/ 16 w 30"/>
                <a:gd name="T1" fmla="*/ 0 h 14"/>
                <a:gd name="T2" fmla="*/ 25 w 30"/>
                <a:gd name="T3" fmla="*/ 5 h 14"/>
                <a:gd name="T4" fmla="*/ 30 w 30"/>
                <a:gd name="T5" fmla="*/ 12 h 14"/>
                <a:gd name="T6" fmla="*/ 6 w 30"/>
                <a:gd name="T7" fmla="*/ 14 h 14"/>
                <a:gd name="T8" fmla="*/ 0 w 30"/>
                <a:gd name="T9" fmla="*/ 12 h 14"/>
                <a:gd name="T10" fmla="*/ 16 w 30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4">
                  <a:moveTo>
                    <a:pt x="16" y="0"/>
                  </a:moveTo>
                  <a:cubicBezTo>
                    <a:pt x="14" y="6"/>
                    <a:pt x="23" y="2"/>
                    <a:pt x="25" y="5"/>
                  </a:cubicBezTo>
                  <a:cubicBezTo>
                    <a:pt x="21" y="12"/>
                    <a:pt x="28" y="8"/>
                    <a:pt x="30" y="12"/>
                  </a:cubicBezTo>
                  <a:cubicBezTo>
                    <a:pt x="19" y="11"/>
                    <a:pt x="15" y="10"/>
                    <a:pt x="6" y="14"/>
                  </a:cubicBezTo>
                  <a:cubicBezTo>
                    <a:pt x="4" y="13"/>
                    <a:pt x="5" y="11"/>
                    <a:pt x="0" y="12"/>
                  </a:cubicBezTo>
                  <a:cubicBezTo>
                    <a:pt x="5" y="8"/>
                    <a:pt x="9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1" name="Freeform 228"/>
            <p:cNvSpPr>
              <a:spLocks/>
            </p:cNvSpPr>
            <p:nvPr/>
          </p:nvSpPr>
          <p:spPr bwMode="auto">
            <a:xfrm>
              <a:off x="1898" y="897"/>
              <a:ext cx="26" cy="14"/>
            </a:xfrm>
            <a:custGeom>
              <a:avLst/>
              <a:gdLst>
                <a:gd name="T0" fmla="*/ 11 w 11"/>
                <a:gd name="T1" fmla="*/ 2 h 6"/>
                <a:gd name="T2" fmla="*/ 0 w 11"/>
                <a:gd name="T3" fmla="*/ 5 h 6"/>
                <a:gd name="T4" fmla="*/ 11 w 11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11" y="2"/>
                  </a:moveTo>
                  <a:cubicBezTo>
                    <a:pt x="10" y="6"/>
                    <a:pt x="5" y="5"/>
                    <a:pt x="0" y="5"/>
                  </a:cubicBezTo>
                  <a:cubicBezTo>
                    <a:pt x="3" y="3"/>
                    <a:pt x="8" y="0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2" name="Freeform 229"/>
            <p:cNvSpPr>
              <a:spLocks/>
            </p:cNvSpPr>
            <p:nvPr/>
          </p:nvSpPr>
          <p:spPr bwMode="auto">
            <a:xfrm>
              <a:off x="1127" y="958"/>
              <a:ext cx="33" cy="24"/>
            </a:xfrm>
            <a:custGeom>
              <a:avLst/>
              <a:gdLst>
                <a:gd name="T0" fmla="*/ 14 w 14"/>
                <a:gd name="T1" fmla="*/ 6 h 10"/>
                <a:gd name="T2" fmla="*/ 0 w 14"/>
                <a:gd name="T3" fmla="*/ 10 h 10"/>
                <a:gd name="T4" fmla="*/ 14 w 14"/>
                <a:gd name="T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0">
                  <a:moveTo>
                    <a:pt x="14" y="6"/>
                  </a:moveTo>
                  <a:cubicBezTo>
                    <a:pt x="8" y="6"/>
                    <a:pt x="6" y="10"/>
                    <a:pt x="0" y="10"/>
                  </a:cubicBezTo>
                  <a:cubicBezTo>
                    <a:pt x="0" y="4"/>
                    <a:pt x="13" y="0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3" name="Freeform 230"/>
            <p:cNvSpPr>
              <a:spLocks/>
            </p:cNvSpPr>
            <p:nvPr/>
          </p:nvSpPr>
          <p:spPr bwMode="auto">
            <a:xfrm>
              <a:off x="1008" y="989"/>
              <a:ext cx="36" cy="15"/>
            </a:xfrm>
            <a:custGeom>
              <a:avLst/>
              <a:gdLst>
                <a:gd name="T0" fmla="*/ 15 w 15"/>
                <a:gd name="T1" fmla="*/ 0 h 6"/>
                <a:gd name="T2" fmla="*/ 0 w 15"/>
                <a:gd name="T3" fmla="*/ 6 h 6"/>
                <a:gd name="T4" fmla="*/ 15 w 15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6">
                  <a:moveTo>
                    <a:pt x="15" y="0"/>
                  </a:moveTo>
                  <a:cubicBezTo>
                    <a:pt x="13" y="5"/>
                    <a:pt x="6" y="5"/>
                    <a:pt x="0" y="6"/>
                  </a:cubicBezTo>
                  <a:cubicBezTo>
                    <a:pt x="5" y="4"/>
                    <a:pt x="10" y="2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4" name="Freeform 231"/>
            <p:cNvSpPr>
              <a:spLocks/>
            </p:cNvSpPr>
            <p:nvPr/>
          </p:nvSpPr>
          <p:spPr bwMode="auto">
            <a:xfrm>
              <a:off x="2598" y="999"/>
              <a:ext cx="57" cy="52"/>
            </a:xfrm>
            <a:custGeom>
              <a:avLst/>
              <a:gdLst>
                <a:gd name="T0" fmla="*/ 10 w 24"/>
                <a:gd name="T1" fmla="*/ 6 h 22"/>
                <a:gd name="T2" fmla="*/ 15 w 24"/>
                <a:gd name="T3" fmla="*/ 0 h 22"/>
                <a:gd name="T4" fmla="*/ 24 w 24"/>
                <a:gd name="T5" fmla="*/ 6 h 22"/>
                <a:gd name="T6" fmla="*/ 20 w 24"/>
                <a:gd name="T7" fmla="*/ 8 h 22"/>
                <a:gd name="T8" fmla="*/ 0 w 24"/>
                <a:gd name="T9" fmla="*/ 20 h 22"/>
                <a:gd name="T10" fmla="*/ 6 w 24"/>
                <a:gd name="T11" fmla="*/ 13 h 22"/>
                <a:gd name="T12" fmla="*/ 2 w 24"/>
                <a:gd name="T13" fmla="*/ 12 h 22"/>
                <a:gd name="T14" fmla="*/ 2 w 24"/>
                <a:gd name="T15" fmla="*/ 11 h 22"/>
                <a:gd name="T16" fmla="*/ 3 w 24"/>
                <a:gd name="T17" fmla="*/ 11 h 22"/>
                <a:gd name="T18" fmla="*/ 5 w 24"/>
                <a:gd name="T19" fmla="*/ 7 h 22"/>
                <a:gd name="T20" fmla="*/ 10 w 24"/>
                <a:gd name="T2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22">
                  <a:moveTo>
                    <a:pt x="10" y="6"/>
                  </a:moveTo>
                  <a:cubicBezTo>
                    <a:pt x="10" y="3"/>
                    <a:pt x="13" y="3"/>
                    <a:pt x="15" y="0"/>
                  </a:cubicBezTo>
                  <a:cubicBezTo>
                    <a:pt x="19" y="1"/>
                    <a:pt x="24" y="2"/>
                    <a:pt x="24" y="6"/>
                  </a:cubicBezTo>
                  <a:cubicBezTo>
                    <a:pt x="23" y="7"/>
                    <a:pt x="22" y="7"/>
                    <a:pt x="20" y="8"/>
                  </a:cubicBezTo>
                  <a:cubicBezTo>
                    <a:pt x="23" y="21"/>
                    <a:pt x="8" y="22"/>
                    <a:pt x="0" y="20"/>
                  </a:cubicBezTo>
                  <a:cubicBezTo>
                    <a:pt x="2" y="17"/>
                    <a:pt x="4" y="15"/>
                    <a:pt x="6" y="13"/>
                  </a:cubicBezTo>
                  <a:cubicBezTo>
                    <a:pt x="6" y="11"/>
                    <a:pt x="3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4" y="10"/>
                    <a:pt x="3" y="7"/>
                    <a:pt x="5" y="7"/>
                  </a:cubicBezTo>
                  <a:cubicBezTo>
                    <a:pt x="6" y="6"/>
                    <a:pt x="10" y="8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5" name="Freeform 232"/>
            <p:cNvSpPr>
              <a:spLocks/>
            </p:cNvSpPr>
            <p:nvPr/>
          </p:nvSpPr>
          <p:spPr bwMode="auto">
            <a:xfrm>
              <a:off x="2975" y="1276"/>
              <a:ext cx="33" cy="12"/>
            </a:xfrm>
            <a:custGeom>
              <a:avLst/>
              <a:gdLst>
                <a:gd name="T0" fmla="*/ 14 w 14"/>
                <a:gd name="T1" fmla="*/ 1 h 5"/>
                <a:gd name="T2" fmla="*/ 1 w 14"/>
                <a:gd name="T3" fmla="*/ 1 h 5"/>
                <a:gd name="T4" fmla="*/ 14 w 14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5">
                  <a:moveTo>
                    <a:pt x="14" y="1"/>
                  </a:moveTo>
                  <a:cubicBezTo>
                    <a:pt x="10" y="5"/>
                    <a:pt x="6" y="1"/>
                    <a:pt x="1" y="1"/>
                  </a:cubicBezTo>
                  <a:cubicBezTo>
                    <a:pt x="0" y="0"/>
                    <a:pt x="12" y="0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6" name="Freeform 233"/>
            <p:cNvSpPr>
              <a:spLocks/>
            </p:cNvSpPr>
            <p:nvPr/>
          </p:nvSpPr>
          <p:spPr bwMode="auto">
            <a:xfrm>
              <a:off x="4264" y="1290"/>
              <a:ext cx="31" cy="27"/>
            </a:xfrm>
            <a:custGeom>
              <a:avLst/>
              <a:gdLst>
                <a:gd name="T0" fmla="*/ 3 w 13"/>
                <a:gd name="T1" fmla="*/ 2 h 11"/>
                <a:gd name="T2" fmla="*/ 10 w 13"/>
                <a:gd name="T3" fmla="*/ 1 h 11"/>
                <a:gd name="T4" fmla="*/ 10 w 13"/>
                <a:gd name="T5" fmla="*/ 2 h 11"/>
                <a:gd name="T6" fmla="*/ 11 w 13"/>
                <a:gd name="T7" fmla="*/ 6 h 11"/>
                <a:gd name="T8" fmla="*/ 7 w 13"/>
                <a:gd name="T9" fmla="*/ 10 h 11"/>
                <a:gd name="T10" fmla="*/ 1 w 13"/>
                <a:gd name="T11" fmla="*/ 7 h 11"/>
                <a:gd name="T12" fmla="*/ 3 w 13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1">
                  <a:moveTo>
                    <a:pt x="3" y="2"/>
                  </a:moveTo>
                  <a:cubicBezTo>
                    <a:pt x="6" y="5"/>
                    <a:pt x="7" y="0"/>
                    <a:pt x="10" y="1"/>
                  </a:cubicBezTo>
                  <a:cubicBezTo>
                    <a:pt x="10" y="1"/>
                    <a:pt x="10" y="2"/>
                    <a:pt x="10" y="2"/>
                  </a:cubicBezTo>
                  <a:cubicBezTo>
                    <a:pt x="13" y="2"/>
                    <a:pt x="13" y="5"/>
                    <a:pt x="11" y="6"/>
                  </a:cubicBezTo>
                  <a:cubicBezTo>
                    <a:pt x="11" y="8"/>
                    <a:pt x="6" y="5"/>
                    <a:pt x="7" y="10"/>
                  </a:cubicBezTo>
                  <a:cubicBezTo>
                    <a:pt x="3" y="11"/>
                    <a:pt x="4" y="6"/>
                    <a:pt x="1" y="7"/>
                  </a:cubicBezTo>
                  <a:cubicBezTo>
                    <a:pt x="0" y="4"/>
                    <a:pt x="3" y="5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7" name="Freeform 234"/>
            <p:cNvSpPr>
              <a:spLocks/>
            </p:cNvSpPr>
            <p:nvPr/>
          </p:nvSpPr>
          <p:spPr bwMode="auto">
            <a:xfrm>
              <a:off x="4155" y="1421"/>
              <a:ext cx="29" cy="47"/>
            </a:xfrm>
            <a:custGeom>
              <a:avLst/>
              <a:gdLst>
                <a:gd name="T0" fmla="*/ 9 w 12"/>
                <a:gd name="T1" fmla="*/ 0 h 20"/>
                <a:gd name="T2" fmla="*/ 8 w 12"/>
                <a:gd name="T3" fmla="*/ 20 h 20"/>
                <a:gd name="T4" fmla="*/ 9 w 12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20">
                  <a:moveTo>
                    <a:pt x="9" y="0"/>
                  </a:moveTo>
                  <a:cubicBezTo>
                    <a:pt x="12" y="6"/>
                    <a:pt x="8" y="13"/>
                    <a:pt x="8" y="20"/>
                  </a:cubicBezTo>
                  <a:cubicBezTo>
                    <a:pt x="2" y="17"/>
                    <a:pt x="0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8" name="Freeform 235"/>
            <p:cNvSpPr>
              <a:spLocks/>
            </p:cNvSpPr>
            <p:nvPr/>
          </p:nvSpPr>
          <p:spPr bwMode="auto">
            <a:xfrm>
              <a:off x="1654" y="1423"/>
              <a:ext cx="128" cy="78"/>
            </a:xfrm>
            <a:custGeom>
              <a:avLst/>
              <a:gdLst>
                <a:gd name="T0" fmla="*/ 54 w 54"/>
                <a:gd name="T1" fmla="*/ 29 h 33"/>
                <a:gd name="T2" fmla="*/ 35 w 54"/>
                <a:gd name="T3" fmla="*/ 31 h 33"/>
                <a:gd name="T4" fmla="*/ 39 w 54"/>
                <a:gd name="T5" fmla="*/ 28 h 33"/>
                <a:gd name="T6" fmla="*/ 31 w 54"/>
                <a:gd name="T7" fmla="*/ 21 h 33"/>
                <a:gd name="T8" fmla="*/ 16 w 54"/>
                <a:gd name="T9" fmla="*/ 14 h 33"/>
                <a:gd name="T10" fmla="*/ 0 w 54"/>
                <a:gd name="T11" fmla="*/ 20 h 33"/>
                <a:gd name="T12" fmla="*/ 54 w 54"/>
                <a:gd name="T13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33">
                  <a:moveTo>
                    <a:pt x="54" y="29"/>
                  </a:moveTo>
                  <a:cubicBezTo>
                    <a:pt x="51" y="33"/>
                    <a:pt x="42" y="31"/>
                    <a:pt x="35" y="31"/>
                  </a:cubicBezTo>
                  <a:cubicBezTo>
                    <a:pt x="36" y="29"/>
                    <a:pt x="38" y="29"/>
                    <a:pt x="39" y="28"/>
                  </a:cubicBezTo>
                  <a:cubicBezTo>
                    <a:pt x="35" y="27"/>
                    <a:pt x="31" y="26"/>
                    <a:pt x="31" y="21"/>
                  </a:cubicBezTo>
                  <a:cubicBezTo>
                    <a:pt x="25" y="20"/>
                    <a:pt x="15" y="19"/>
                    <a:pt x="16" y="14"/>
                  </a:cubicBezTo>
                  <a:cubicBezTo>
                    <a:pt x="9" y="14"/>
                    <a:pt x="7" y="20"/>
                    <a:pt x="0" y="20"/>
                  </a:cubicBezTo>
                  <a:cubicBezTo>
                    <a:pt x="15" y="0"/>
                    <a:pt x="41" y="21"/>
                    <a:pt x="5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9" name="Freeform 236"/>
            <p:cNvSpPr>
              <a:spLocks/>
            </p:cNvSpPr>
            <p:nvPr/>
          </p:nvSpPr>
          <p:spPr bwMode="auto">
            <a:xfrm>
              <a:off x="1865" y="1511"/>
              <a:ext cx="21" cy="19"/>
            </a:xfrm>
            <a:custGeom>
              <a:avLst/>
              <a:gdLst>
                <a:gd name="T0" fmla="*/ 0 w 9"/>
                <a:gd name="T1" fmla="*/ 4 h 8"/>
                <a:gd name="T2" fmla="*/ 9 w 9"/>
                <a:gd name="T3" fmla="*/ 3 h 8"/>
                <a:gd name="T4" fmla="*/ 0 w 9"/>
                <a:gd name="T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8">
                  <a:moveTo>
                    <a:pt x="0" y="4"/>
                  </a:moveTo>
                  <a:cubicBezTo>
                    <a:pt x="0" y="0"/>
                    <a:pt x="6" y="4"/>
                    <a:pt x="9" y="3"/>
                  </a:cubicBezTo>
                  <a:cubicBezTo>
                    <a:pt x="9" y="6"/>
                    <a:pt x="0" y="8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0" name="Freeform 237"/>
            <p:cNvSpPr>
              <a:spLocks/>
            </p:cNvSpPr>
            <p:nvPr/>
          </p:nvSpPr>
          <p:spPr bwMode="auto">
            <a:xfrm>
              <a:off x="4174" y="1511"/>
              <a:ext cx="38" cy="95"/>
            </a:xfrm>
            <a:custGeom>
              <a:avLst/>
              <a:gdLst>
                <a:gd name="T0" fmla="*/ 11 w 16"/>
                <a:gd name="T1" fmla="*/ 30 h 40"/>
                <a:gd name="T2" fmla="*/ 11 w 16"/>
                <a:gd name="T3" fmla="*/ 40 h 40"/>
                <a:gd name="T4" fmla="*/ 7 w 16"/>
                <a:gd name="T5" fmla="*/ 26 h 40"/>
                <a:gd name="T6" fmla="*/ 0 w 16"/>
                <a:gd name="T7" fmla="*/ 16 h 40"/>
                <a:gd name="T8" fmla="*/ 3 w 16"/>
                <a:gd name="T9" fmla="*/ 17 h 40"/>
                <a:gd name="T10" fmla="*/ 3 w 16"/>
                <a:gd name="T11" fmla="*/ 1 h 40"/>
                <a:gd name="T12" fmla="*/ 11 w 16"/>
                <a:gd name="T13" fmla="*/ 3 h 40"/>
                <a:gd name="T14" fmla="*/ 9 w 16"/>
                <a:gd name="T15" fmla="*/ 19 h 40"/>
                <a:gd name="T16" fmla="*/ 12 w 16"/>
                <a:gd name="T17" fmla="*/ 28 h 40"/>
                <a:gd name="T18" fmla="*/ 11 w 16"/>
                <a:gd name="T19" fmla="*/ 3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40">
                  <a:moveTo>
                    <a:pt x="11" y="30"/>
                  </a:moveTo>
                  <a:cubicBezTo>
                    <a:pt x="8" y="33"/>
                    <a:pt x="12" y="36"/>
                    <a:pt x="11" y="40"/>
                  </a:cubicBezTo>
                  <a:cubicBezTo>
                    <a:pt x="7" y="37"/>
                    <a:pt x="4" y="32"/>
                    <a:pt x="7" y="26"/>
                  </a:cubicBezTo>
                  <a:cubicBezTo>
                    <a:pt x="3" y="27"/>
                    <a:pt x="1" y="21"/>
                    <a:pt x="0" y="16"/>
                  </a:cubicBezTo>
                  <a:cubicBezTo>
                    <a:pt x="1" y="16"/>
                    <a:pt x="2" y="17"/>
                    <a:pt x="3" y="17"/>
                  </a:cubicBezTo>
                  <a:cubicBezTo>
                    <a:pt x="2" y="13"/>
                    <a:pt x="2" y="4"/>
                    <a:pt x="3" y="1"/>
                  </a:cubicBezTo>
                  <a:cubicBezTo>
                    <a:pt x="7" y="0"/>
                    <a:pt x="7" y="4"/>
                    <a:pt x="11" y="3"/>
                  </a:cubicBezTo>
                  <a:cubicBezTo>
                    <a:pt x="12" y="10"/>
                    <a:pt x="16" y="16"/>
                    <a:pt x="9" y="19"/>
                  </a:cubicBezTo>
                  <a:cubicBezTo>
                    <a:pt x="10" y="22"/>
                    <a:pt x="12" y="25"/>
                    <a:pt x="12" y="28"/>
                  </a:cubicBezTo>
                  <a:cubicBezTo>
                    <a:pt x="12" y="29"/>
                    <a:pt x="11" y="29"/>
                    <a:pt x="11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1" name="Freeform 238"/>
            <p:cNvSpPr>
              <a:spLocks/>
            </p:cNvSpPr>
            <p:nvPr/>
          </p:nvSpPr>
          <p:spPr bwMode="auto">
            <a:xfrm>
              <a:off x="4236" y="1601"/>
              <a:ext cx="19" cy="19"/>
            </a:xfrm>
            <a:custGeom>
              <a:avLst/>
              <a:gdLst>
                <a:gd name="T0" fmla="*/ 6 w 8"/>
                <a:gd name="T1" fmla="*/ 0 h 8"/>
                <a:gd name="T2" fmla="*/ 8 w 8"/>
                <a:gd name="T3" fmla="*/ 8 h 8"/>
                <a:gd name="T4" fmla="*/ 0 w 8"/>
                <a:gd name="T5" fmla="*/ 0 h 8"/>
                <a:gd name="T6" fmla="*/ 6 w 8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8">
                  <a:moveTo>
                    <a:pt x="6" y="0"/>
                  </a:moveTo>
                  <a:cubicBezTo>
                    <a:pt x="6" y="3"/>
                    <a:pt x="8" y="4"/>
                    <a:pt x="8" y="8"/>
                  </a:cubicBezTo>
                  <a:cubicBezTo>
                    <a:pt x="3" y="8"/>
                    <a:pt x="2" y="3"/>
                    <a:pt x="0" y="0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2" name="Freeform 239"/>
            <p:cNvSpPr>
              <a:spLocks/>
            </p:cNvSpPr>
            <p:nvPr/>
          </p:nvSpPr>
          <p:spPr bwMode="auto">
            <a:xfrm>
              <a:off x="3684" y="1641"/>
              <a:ext cx="31" cy="55"/>
            </a:xfrm>
            <a:custGeom>
              <a:avLst/>
              <a:gdLst>
                <a:gd name="T0" fmla="*/ 12 w 13"/>
                <a:gd name="T1" fmla="*/ 19 h 23"/>
                <a:gd name="T2" fmla="*/ 4 w 13"/>
                <a:gd name="T3" fmla="*/ 23 h 23"/>
                <a:gd name="T4" fmla="*/ 4 w 13"/>
                <a:gd name="T5" fmla="*/ 0 h 23"/>
                <a:gd name="T6" fmla="*/ 12 w 13"/>
                <a:gd name="T7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3">
                  <a:moveTo>
                    <a:pt x="12" y="19"/>
                  </a:moveTo>
                  <a:cubicBezTo>
                    <a:pt x="10" y="21"/>
                    <a:pt x="8" y="23"/>
                    <a:pt x="4" y="23"/>
                  </a:cubicBezTo>
                  <a:cubicBezTo>
                    <a:pt x="0" y="17"/>
                    <a:pt x="0" y="3"/>
                    <a:pt x="4" y="0"/>
                  </a:cubicBezTo>
                  <a:cubicBezTo>
                    <a:pt x="7" y="6"/>
                    <a:pt x="13" y="10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3" name="Freeform 240"/>
            <p:cNvSpPr>
              <a:spLocks/>
            </p:cNvSpPr>
            <p:nvPr/>
          </p:nvSpPr>
          <p:spPr bwMode="auto">
            <a:xfrm>
              <a:off x="1543" y="1776"/>
              <a:ext cx="14" cy="22"/>
            </a:xfrm>
            <a:custGeom>
              <a:avLst/>
              <a:gdLst>
                <a:gd name="T0" fmla="*/ 6 w 6"/>
                <a:gd name="T1" fmla="*/ 2 h 9"/>
                <a:gd name="T2" fmla="*/ 2 w 6"/>
                <a:gd name="T3" fmla="*/ 8 h 9"/>
                <a:gd name="T4" fmla="*/ 1 w 6"/>
                <a:gd name="T5" fmla="*/ 1 h 9"/>
                <a:gd name="T6" fmla="*/ 6 w 6"/>
                <a:gd name="T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9">
                  <a:moveTo>
                    <a:pt x="6" y="2"/>
                  </a:moveTo>
                  <a:cubicBezTo>
                    <a:pt x="3" y="3"/>
                    <a:pt x="6" y="9"/>
                    <a:pt x="2" y="8"/>
                  </a:cubicBezTo>
                  <a:cubicBezTo>
                    <a:pt x="2" y="5"/>
                    <a:pt x="0" y="4"/>
                    <a:pt x="1" y="1"/>
                  </a:cubicBezTo>
                  <a:cubicBezTo>
                    <a:pt x="4" y="0"/>
                    <a:pt x="3" y="3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4" name="Freeform 241"/>
            <p:cNvSpPr>
              <a:spLocks/>
            </p:cNvSpPr>
            <p:nvPr/>
          </p:nvSpPr>
          <p:spPr bwMode="auto">
            <a:xfrm>
              <a:off x="4288" y="1812"/>
              <a:ext cx="42" cy="24"/>
            </a:xfrm>
            <a:custGeom>
              <a:avLst/>
              <a:gdLst>
                <a:gd name="T0" fmla="*/ 18 w 18"/>
                <a:gd name="T1" fmla="*/ 10 h 10"/>
                <a:gd name="T2" fmla="*/ 0 w 18"/>
                <a:gd name="T3" fmla="*/ 7 h 10"/>
                <a:gd name="T4" fmla="*/ 18 w 18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0">
                  <a:moveTo>
                    <a:pt x="18" y="10"/>
                  </a:moveTo>
                  <a:cubicBezTo>
                    <a:pt x="12" y="8"/>
                    <a:pt x="6" y="2"/>
                    <a:pt x="0" y="7"/>
                  </a:cubicBezTo>
                  <a:cubicBezTo>
                    <a:pt x="2" y="0"/>
                    <a:pt x="18" y="2"/>
                    <a:pt x="1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5" name="Freeform 242"/>
            <p:cNvSpPr>
              <a:spLocks/>
            </p:cNvSpPr>
            <p:nvPr/>
          </p:nvSpPr>
          <p:spPr bwMode="auto">
            <a:xfrm>
              <a:off x="4546" y="1838"/>
              <a:ext cx="52" cy="40"/>
            </a:xfrm>
            <a:custGeom>
              <a:avLst/>
              <a:gdLst>
                <a:gd name="T0" fmla="*/ 22 w 22"/>
                <a:gd name="T1" fmla="*/ 0 h 17"/>
                <a:gd name="T2" fmla="*/ 0 w 22"/>
                <a:gd name="T3" fmla="*/ 8 h 17"/>
                <a:gd name="T4" fmla="*/ 14 w 22"/>
                <a:gd name="T5" fmla="*/ 7 h 17"/>
                <a:gd name="T6" fmla="*/ 17 w 22"/>
                <a:gd name="T7" fmla="*/ 0 h 17"/>
                <a:gd name="T8" fmla="*/ 22 w 22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7">
                  <a:moveTo>
                    <a:pt x="22" y="0"/>
                  </a:moveTo>
                  <a:cubicBezTo>
                    <a:pt x="21" y="9"/>
                    <a:pt x="6" y="17"/>
                    <a:pt x="0" y="8"/>
                  </a:cubicBezTo>
                  <a:cubicBezTo>
                    <a:pt x="8" y="9"/>
                    <a:pt x="9" y="4"/>
                    <a:pt x="14" y="7"/>
                  </a:cubicBezTo>
                  <a:cubicBezTo>
                    <a:pt x="17" y="6"/>
                    <a:pt x="18" y="4"/>
                    <a:pt x="17" y="0"/>
                  </a:cubicBezTo>
                  <a:cubicBezTo>
                    <a:pt x="19" y="0"/>
                    <a:pt x="20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6" name="Freeform 243"/>
            <p:cNvSpPr>
              <a:spLocks/>
            </p:cNvSpPr>
            <p:nvPr/>
          </p:nvSpPr>
          <p:spPr bwMode="auto">
            <a:xfrm>
              <a:off x="4006" y="1859"/>
              <a:ext cx="128" cy="53"/>
            </a:xfrm>
            <a:custGeom>
              <a:avLst/>
              <a:gdLst>
                <a:gd name="T0" fmla="*/ 53 w 54"/>
                <a:gd name="T1" fmla="*/ 15 h 22"/>
                <a:gd name="T2" fmla="*/ 54 w 54"/>
                <a:gd name="T3" fmla="*/ 15 h 22"/>
                <a:gd name="T4" fmla="*/ 47 w 54"/>
                <a:gd name="T5" fmla="*/ 18 h 22"/>
                <a:gd name="T6" fmla="*/ 0 w 54"/>
                <a:gd name="T7" fmla="*/ 7 h 22"/>
                <a:gd name="T8" fmla="*/ 4 w 54"/>
                <a:gd name="T9" fmla="*/ 1 h 22"/>
                <a:gd name="T10" fmla="*/ 18 w 54"/>
                <a:gd name="T11" fmla="*/ 7 h 22"/>
                <a:gd name="T12" fmla="*/ 29 w 54"/>
                <a:gd name="T13" fmla="*/ 5 h 22"/>
                <a:gd name="T14" fmla="*/ 45 w 54"/>
                <a:gd name="T15" fmla="*/ 8 h 22"/>
                <a:gd name="T16" fmla="*/ 40 w 54"/>
                <a:gd name="T17" fmla="*/ 10 h 22"/>
                <a:gd name="T18" fmla="*/ 44 w 54"/>
                <a:gd name="T19" fmla="*/ 13 h 22"/>
                <a:gd name="T20" fmla="*/ 48 w 54"/>
                <a:gd name="T21" fmla="*/ 15 h 22"/>
                <a:gd name="T22" fmla="*/ 53 w 54"/>
                <a:gd name="T23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22">
                  <a:moveTo>
                    <a:pt x="53" y="15"/>
                  </a:moveTo>
                  <a:cubicBezTo>
                    <a:pt x="53" y="15"/>
                    <a:pt x="54" y="15"/>
                    <a:pt x="54" y="15"/>
                  </a:cubicBezTo>
                  <a:cubicBezTo>
                    <a:pt x="53" y="22"/>
                    <a:pt x="49" y="14"/>
                    <a:pt x="47" y="18"/>
                  </a:cubicBezTo>
                  <a:cubicBezTo>
                    <a:pt x="32" y="14"/>
                    <a:pt x="13" y="14"/>
                    <a:pt x="0" y="7"/>
                  </a:cubicBezTo>
                  <a:cubicBezTo>
                    <a:pt x="2" y="6"/>
                    <a:pt x="3" y="4"/>
                    <a:pt x="4" y="1"/>
                  </a:cubicBezTo>
                  <a:cubicBezTo>
                    <a:pt x="8" y="4"/>
                    <a:pt x="16" y="0"/>
                    <a:pt x="18" y="7"/>
                  </a:cubicBezTo>
                  <a:cubicBezTo>
                    <a:pt x="23" y="6"/>
                    <a:pt x="27" y="10"/>
                    <a:pt x="29" y="5"/>
                  </a:cubicBezTo>
                  <a:cubicBezTo>
                    <a:pt x="34" y="6"/>
                    <a:pt x="38" y="9"/>
                    <a:pt x="45" y="8"/>
                  </a:cubicBezTo>
                  <a:cubicBezTo>
                    <a:pt x="45" y="9"/>
                    <a:pt x="42" y="10"/>
                    <a:pt x="40" y="10"/>
                  </a:cubicBezTo>
                  <a:cubicBezTo>
                    <a:pt x="39" y="13"/>
                    <a:pt x="42" y="13"/>
                    <a:pt x="44" y="13"/>
                  </a:cubicBezTo>
                  <a:cubicBezTo>
                    <a:pt x="48" y="12"/>
                    <a:pt x="47" y="14"/>
                    <a:pt x="48" y="15"/>
                  </a:cubicBezTo>
                  <a:cubicBezTo>
                    <a:pt x="50" y="15"/>
                    <a:pt x="51" y="15"/>
                    <a:pt x="5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7" name="Freeform 244"/>
            <p:cNvSpPr>
              <a:spLocks/>
            </p:cNvSpPr>
            <p:nvPr/>
          </p:nvSpPr>
          <p:spPr bwMode="auto">
            <a:xfrm>
              <a:off x="4186" y="1883"/>
              <a:ext cx="40" cy="29"/>
            </a:xfrm>
            <a:custGeom>
              <a:avLst/>
              <a:gdLst>
                <a:gd name="T0" fmla="*/ 15 w 17"/>
                <a:gd name="T1" fmla="*/ 5 h 12"/>
                <a:gd name="T2" fmla="*/ 0 w 17"/>
                <a:gd name="T3" fmla="*/ 9 h 12"/>
                <a:gd name="T4" fmla="*/ 15 w 17"/>
                <a:gd name="T5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15" y="5"/>
                  </a:moveTo>
                  <a:cubicBezTo>
                    <a:pt x="17" y="10"/>
                    <a:pt x="6" y="9"/>
                    <a:pt x="0" y="9"/>
                  </a:cubicBezTo>
                  <a:cubicBezTo>
                    <a:pt x="1" y="0"/>
                    <a:pt x="12" y="12"/>
                    <a:pt x="1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8" name="Freeform 245"/>
            <p:cNvSpPr>
              <a:spLocks/>
            </p:cNvSpPr>
            <p:nvPr/>
          </p:nvSpPr>
          <p:spPr bwMode="auto">
            <a:xfrm>
              <a:off x="4229" y="1897"/>
              <a:ext cx="49" cy="29"/>
            </a:xfrm>
            <a:custGeom>
              <a:avLst/>
              <a:gdLst>
                <a:gd name="T0" fmla="*/ 21 w 21"/>
                <a:gd name="T1" fmla="*/ 0 h 12"/>
                <a:gd name="T2" fmla="*/ 0 w 21"/>
                <a:gd name="T3" fmla="*/ 12 h 12"/>
                <a:gd name="T4" fmla="*/ 21 w 21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2">
                  <a:moveTo>
                    <a:pt x="21" y="0"/>
                  </a:moveTo>
                  <a:cubicBezTo>
                    <a:pt x="14" y="4"/>
                    <a:pt x="9" y="9"/>
                    <a:pt x="0" y="12"/>
                  </a:cubicBezTo>
                  <a:cubicBezTo>
                    <a:pt x="3" y="4"/>
                    <a:pt x="11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9" name="Freeform 246"/>
            <p:cNvSpPr>
              <a:spLocks/>
            </p:cNvSpPr>
            <p:nvPr/>
          </p:nvSpPr>
          <p:spPr bwMode="auto">
            <a:xfrm>
              <a:off x="4879" y="2025"/>
              <a:ext cx="17" cy="17"/>
            </a:xfrm>
            <a:custGeom>
              <a:avLst/>
              <a:gdLst>
                <a:gd name="T0" fmla="*/ 7 w 7"/>
                <a:gd name="T1" fmla="*/ 0 h 7"/>
                <a:gd name="T2" fmla="*/ 6 w 7"/>
                <a:gd name="T3" fmla="*/ 6 h 7"/>
                <a:gd name="T4" fmla="*/ 0 w 7"/>
                <a:gd name="T5" fmla="*/ 5 h 7"/>
                <a:gd name="T6" fmla="*/ 7 w 7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7" y="0"/>
                  </a:moveTo>
                  <a:cubicBezTo>
                    <a:pt x="7" y="3"/>
                    <a:pt x="7" y="5"/>
                    <a:pt x="6" y="6"/>
                  </a:cubicBezTo>
                  <a:cubicBezTo>
                    <a:pt x="3" y="7"/>
                    <a:pt x="2" y="5"/>
                    <a:pt x="0" y="5"/>
                  </a:cubicBezTo>
                  <a:cubicBezTo>
                    <a:pt x="1" y="2"/>
                    <a:pt x="2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0" name="Freeform 247"/>
            <p:cNvSpPr>
              <a:spLocks/>
            </p:cNvSpPr>
            <p:nvPr/>
          </p:nvSpPr>
          <p:spPr bwMode="auto">
            <a:xfrm>
              <a:off x="4354" y="2353"/>
              <a:ext cx="50" cy="49"/>
            </a:xfrm>
            <a:custGeom>
              <a:avLst/>
              <a:gdLst>
                <a:gd name="T0" fmla="*/ 5 w 21"/>
                <a:gd name="T1" fmla="*/ 0 h 21"/>
                <a:gd name="T2" fmla="*/ 21 w 21"/>
                <a:gd name="T3" fmla="*/ 1 h 21"/>
                <a:gd name="T4" fmla="*/ 12 w 21"/>
                <a:gd name="T5" fmla="*/ 17 h 21"/>
                <a:gd name="T6" fmla="*/ 0 w 21"/>
                <a:gd name="T7" fmla="*/ 19 h 21"/>
                <a:gd name="T8" fmla="*/ 5 w 21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5" y="0"/>
                  </a:moveTo>
                  <a:cubicBezTo>
                    <a:pt x="9" y="5"/>
                    <a:pt x="15" y="4"/>
                    <a:pt x="21" y="1"/>
                  </a:cubicBezTo>
                  <a:cubicBezTo>
                    <a:pt x="21" y="9"/>
                    <a:pt x="13" y="10"/>
                    <a:pt x="12" y="17"/>
                  </a:cubicBezTo>
                  <a:cubicBezTo>
                    <a:pt x="7" y="12"/>
                    <a:pt x="7" y="21"/>
                    <a:pt x="0" y="19"/>
                  </a:cubicBezTo>
                  <a:cubicBezTo>
                    <a:pt x="1" y="14"/>
                    <a:pt x="1" y="5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1" name="Freeform 248"/>
            <p:cNvSpPr>
              <a:spLocks/>
            </p:cNvSpPr>
            <p:nvPr/>
          </p:nvSpPr>
          <p:spPr bwMode="auto">
            <a:xfrm>
              <a:off x="4562" y="2353"/>
              <a:ext cx="138" cy="102"/>
            </a:xfrm>
            <a:custGeom>
              <a:avLst/>
              <a:gdLst>
                <a:gd name="T0" fmla="*/ 53 w 58"/>
                <a:gd name="T1" fmla="*/ 0 h 43"/>
                <a:gd name="T2" fmla="*/ 52 w 58"/>
                <a:gd name="T3" fmla="*/ 4 h 43"/>
                <a:gd name="T4" fmla="*/ 58 w 58"/>
                <a:gd name="T5" fmla="*/ 3 h 43"/>
                <a:gd name="T6" fmla="*/ 41 w 58"/>
                <a:gd name="T7" fmla="*/ 21 h 43"/>
                <a:gd name="T8" fmla="*/ 0 w 58"/>
                <a:gd name="T9" fmla="*/ 34 h 43"/>
                <a:gd name="T10" fmla="*/ 53 w 58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43">
                  <a:moveTo>
                    <a:pt x="53" y="0"/>
                  </a:moveTo>
                  <a:cubicBezTo>
                    <a:pt x="53" y="2"/>
                    <a:pt x="52" y="2"/>
                    <a:pt x="52" y="4"/>
                  </a:cubicBezTo>
                  <a:cubicBezTo>
                    <a:pt x="53" y="7"/>
                    <a:pt x="55" y="2"/>
                    <a:pt x="58" y="3"/>
                  </a:cubicBezTo>
                  <a:cubicBezTo>
                    <a:pt x="56" y="12"/>
                    <a:pt x="41" y="12"/>
                    <a:pt x="41" y="21"/>
                  </a:cubicBezTo>
                  <a:cubicBezTo>
                    <a:pt x="23" y="21"/>
                    <a:pt x="18" y="43"/>
                    <a:pt x="0" y="34"/>
                  </a:cubicBezTo>
                  <a:cubicBezTo>
                    <a:pt x="15" y="20"/>
                    <a:pt x="37" y="13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2" name="Freeform 255"/>
            <p:cNvSpPr>
              <a:spLocks/>
            </p:cNvSpPr>
            <p:nvPr/>
          </p:nvSpPr>
          <p:spPr bwMode="auto">
            <a:xfrm>
              <a:off x="4070" y="2130"/>
              <a:ext cx="12" cy="23"/>
            </a:xfrm>
            <a:custGeom>
              <a:avLst/>
              <a:gdLst>
                <a:gd name="T0" fmla="*/ 4 w 5"/>
                <a:gd name="T1" fmla="*/ 0 h 10"/>
                <a:gd name="T2" fmla="*/ 2 w 5"/>
                <a:gd name="T3" fmla="*/ 5 h 10"/>
                <a:gd name="T4" fmla="*/ 1 w 5"/>
                <a:gd name="T5" fmla="*/ 10 h 10"/>
                <a:gd name="T6" fmla="*/ 0 w 5"/>
                <a:gd name="T7" fmla="*/ 7 h 10"/>
                <a:gd name="T8" fmla="*/ 4 w 5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0">
                  <a:moveTo>
                    <a:pt x="4" y="0"/>
                  </a:moveTo>
                  <a:cubicBezTo>
                    <a:pt x="4" y="4"/>
                    <a:pt x="5" y="9"/>
                    <a:pt x="2" y="5"/>
                  </a:cubicBezTo>
                  <a:cubicBezTo>
                    <a:pt x="2" y="7"/>
                    <a:pt x="3" y="10"/>
                    <a:pt x="1" y="10"/>
                  </a:cubicBezTo>
                  <a:cubicBezTo>
                    <a:pt x="1" y="9"/>
                    <a:pt x="1" y="8"/>
                    <a:pt x="0" y="7"/>
                  </a:cubicBezTo>
                  <a:cubicBezTo>
                    <a:pt x="2" y="5"/>
                    <a:pt x="3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3" name="Freeform 256"/>
            <p:cNvSpPr>
              <a:spLocks/>
            </p:cNvSpPr>
            <p:nvPr/>
          </p:nvSpPr>
          <p:spPr bwMode="auto">
            <a:xfrm>
              <a:off x="4222" y="1765"/>
              <a:ext cx="23" cy="2"/>
            </a:xfrm>
            <a:custGeom>
              <a:avLst/>
              <a:gdLst>
                <a:gd name="T0" fmla="*/ 0 w 10"/>
                <a:gd name="T1" fmla="*/ 0 h 1"/>
                <a:gd name="T2" fmla="*/ 10 w 10"/>
                <a:gd name="T3" fmla="*/ 0 h 1"/>
                <a:gd name="T4" fmla="*/ 0 w 10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cubicBezTo>
                    <a:pt x="3" y="0"/>
                    <a:pt x="7" y="0"/>
                    <a:pt x="10" y="0"/>
                  </a:cubicBezTo>
                  <a:cubicBezTo>
                    <a:pt x="9" y="1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4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52" name="Group 9"/>
          <p:cNvGrpSpPr>
            <a:grpSpLocks noChangeAspect="1"/>
          </p:cNvGrpSpPr>
          <p:nvPr userDrawn="1"/>
        </p:nvGrpSpPr>
        <p:grpSpPr bwMode="auto">
          <a:xfrm>
            <a:off x="4158552" y="1348127"/>
            <a:ext cx="435134" cy="1422096"/>
            <a:chOff x="2536" y="0"/>
            <a:chExt cx="690" cy="3242"/>
          </a:xfrm>
          <a:solidFill>
            <a:schemeClr val="accent2"/>
          </a:solidFill>
        </p:grpSpPr>
        <p:sp>
          <p:nvSpPr>
            <p:cNvPr id="253" name="Freeform 10"/>
            <p:cNvSpPr>
              <a:spLocks/>
            </p:cNvSpPr>
            <p:nvPr userDrawn="1"/>
          </p:nvSpPr>
          <p:spPr bwMode="auto">
            <a:xfrm>
              <a:off x="2536" y="0"/>
              <a:ext cx="346" cy="3242"/>
            </a:xfrm>
            <a:custGeom>
              <a:avLst/>
              <a:gdLst>
                <a:gd name="T0" fmla="*/ 346 w 346"/>
                <a:gd name="T1" fmla="*/ 0 h 3242"/>
                <a:gd name="T2" fmla="*/ 346 w 346"/>
                <a:gd name="T3" fmla="*/ 3242 h 3242"/>
                <a:gd name="T4" fmla="*/ 0 w 346"/>
                <a:gd name="T5" fmla="*/ 2551 h 3242"/>
                <a:gd name="T6" fmla="*/ 173 w 346"/>
                <a:gd name="T7" fmla="*/ 1275 h 3242"/>
                <a:gd name="T8" fmla="*/ 346 w 346"/>
                <a:gd name="T9" fmla="*/ 0 h 3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3242">
                  <a:moveTo>
                    <a:pt x="346" y="0"/>
                  </a:moveTo>
                  <a:lnTo>
                    <a:pt x="346" y="3242"/>
                  </a:lnTo>
                  <a:lnTo>
                    <a:pt x="0" y="2551"/>
                  </a:lnTo>
                  <a:lnTo>
                    <a:pt x="173" y="1275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54" name="Freeform 11"/>
            <p:cNvSpPr>
              <a:spLocks/>
            </p:cNvSpPr>
            <p:nvPr userDrawn="1"/>
          </p:nvSpPr>
          <p:spPr bwMode="auto">
            <a:xfrm>
              <a:off x="2882" y="0"/>
              <a:ext cx="344" cy="3242"/>
            </a:xfrm>
            <a:custGeom>
              <a:avLst/>
              <a:gdLst>
                <a:gd name="T0" fmla="*/ 344 w 344"/>
                <a:gd name="T1" fmla="*/ 2551 h 3242"/>
                <a:gd name="T2" fmla="*/ 0 w 344"/>
                <a:gd name="T3" fmla="*/ 3242 h 3242"/>
                <a:gd name="T4" fmla="*/ 0 w 344"/>
                <a:gd name="T5" fmla="*/ 0 h 3242"/>
                <a:gd name="T6" fmla="*/ 171 w 344"/>
                <a:gd name="T7" fmla="*/ 1275 h 3242"/>
                <a:gd name="T8" fmla="*/ 344 w 344"/>
                <a:gd name="T9" fmla="*/ 2551 h 3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3242">
                  <a:moveTo>
                    <a:pt x="344" y="2551"/>
                  </a:moveTo>
                  <a:lnTo>
                    <a:pt x="0" y="3242"/>
                  </a:lnTo>
                  <a:lnTo>
                    <a:pt x="0" y="0"/>
                  </a:lnTo>
                  <a:lnTo>
                    <a:pt x="171" y="1275"/>
                  </a:lnTo>
                  <a:lnTo>
                    <a:pt x="344" y="25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55" name="Group 9"/>
          <p:cNvGrpSpPr>
            <a:grpSpLocks noChangeAspect="1"/>
          </p:cNvGrpSpPr>
          <p:nvPr userDrawn="1"/>
        </p:nvGrpSpPr>
        <p:grpSpPr bwMode="auto">
          <a:xfrm>
            <a:off x="1007130" y="1469975"/>
            <a:ext cx="324855" cy="1061685"/>
            <a:chOff x="2536" y="0"/>
            <a:chExt cx="690" cy="3242"/>
          </a:xfrm>
          <a:solidFill>
            <a:schemeClr val="accent3"/>
          </a:solidFill>
        </p:grpSpPr>
        <p:sp>
          <p:nvSpPr>
            <p:cNvPr id="256" name="Freeform 10"/>
            <p:cNvSpPr>
              <a:spLocks/>
            </p:cNvSpPr>
            <p:nvPr userDrawn="1"/>
          </p:nvSpPr>
          <p:spPr bwMode="auto">
            <a:xfrm>
              <a:off x="2536" y="0"/>
              <a:ext cx="346" cy="3242"/>
            </a:xfrm>
            <a:custGeom>
              <a:avLst/>
              <a:gdLst>
                <a:gd name="T0" fmla="*/ 346 w 346"/>
                <a:gd name="T1" fmla="*/ 0 h 3242"/>
                <a:gd name="T2" fmla="*/ 346 w 346"/>
                <a:gd name="T3" fmla="*/ 3242 h 3242"/>
                <a:gd name="T4" fmla="*/ 0 w 346"/>
                <a:gd name="T5" fmla="*/ 2551 h 3242"/>
                <a:gd name="T6" fmla="*/ 173 w 346"/>
                <a:gd name="T7" fmla="*/ 1275 h 3242"/>
                <a:gd name="T8" fmla="*/ 346 w 346"/>
                <a:gd name="T9" fmla="*/ 0 h 3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3242">
                  <a:moveTo>
                    <a:pt x="346" y="0"/>
                  </a:moveTo>
                  <a:lnTo>
                    <a:pt x="346" y="3242"/>
                  </a:lnTo>
                  <a:lnTo>
                    <a:pt x="0" y="2551"/>
                  </a:lnTo>
                  <a:lnTo>
                    <a:pt x="173" y="1275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57" name="Freeform 11"/>
            <p:cNvSpPr>
              <a:spLocks/>
            </p:cNvSpPr>
            <p:nvPr userDrawn="1"/>
          </p:nvSpPr>
          <p:spPr bwMode="auto">
            <a:xfrm>
              <a:off x="2882" y="0"/>
              <a:ext cx="344" cy="3242"/>
            </a:xfrm>
            <a:custGeom>
              <a:avLst/>
              <a:gdLst>
                <a:gd name="T0" fmla="*/ 344 w 344"/>
                <a:gd name="T1" fmla="*/ 2551 h 3242"/>
                <a:gd name="T2" fmla="*/ 0 w 344"/>
                <a:gd name="T3" fmla="*/ 3242 h 3242"/>
                <a:gd name="T4" fmla="*/ 0 w 344"/>
                <a:gd name="T5" fmla="*/ 0 h 3242"/>
                <a:gd name="T6" fmla="*/ 171 w 344"/>
                <a:gd name="T7" fmla="*/ 1275 h 3242"/>
                <a:gd name="T8" fmla="*/ 344 w 344"/>
                <a:gd name="T9" fmla="*/ 2551 h 3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3242">
                  <a:moveTo>
                    <a:pt x="344" y="2551"/>
                  </a:moveTo>
                  <a:lnTo>
                    <a:pt x="0" y="3242"/>
                  </a:lnTo>
                  <a:lnTo>
                    <a:pt x="0" y="0"/>
                  </a:lnTo>
                  <a:lnTo>
                    <a:pt x="171" y="1275"/>
                  </a:lnTo>
                  <a:lnTo>
                    <a:pt x="344" y="25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58" name="Group 9"/>
          <p:cNvGrpSpPr>
            <a:grpSpLocks noChangeAspect="1"/>
          </p:cNvGrpSpPr>
          <p:nvPr userDrawn="1"/>
        </p:nvGrpSpPr>
        <p:grpSpPr bwMode="auto">
          <a:xfrm>
            <a:off x="3146918" y="1467322"/>
            <a:ext cx="274946" cy="898570"/>
            <a:chOff x="2536" y="0"/>
            <a:chExt cx="690" cy="3242"/>
          </a:xfrm>
          <a:solidFill>
            <a:schemeClr val="accent4"/>
          </a:solidFill>
        </p:grpSpPr>
        <p:sp>
          <p:nvSpPr>
            <p:cNvPr id="259" name="Freeform 10"/>
            <p:cNvSpPr>
              <a:spLocks/>
            </p:cNvSpPr>
            <p:nvPr userDrawn="1"/>
          </p:nvSpPr>
          <p:spPr bwMode="auto">
            <a:xfrm>
              <a:off x="2536" y="0"/>
              <a:ext cx="346" cy="3242"/>
            </a:xfrm>
            <a:custGeom>
              <a:avLst/>
              <a:gdLst>
                <a:gd name="T0" fmla="*/ 346 w 346"/>
                <a:gd name="T1" fmla="*/ 0 h 3242"/>
                <a:gd name="T2" fmla="*/ 346 w 346"/>
                <a:gd name="T3" fmla="*/ 3242 h 3242"/>
                <a:gd name="T4" fmla="*/ 0 w 346"/>
                <a:gd name="T5" fmla="*/ 2551 h 3242"/>
                <a:gd name="T6" fmla="*/ 173 w 346"/>
                <a:gd name="T7" fmla="*/ 1275 h 3242"/>
                <a:gd name="T8" fmla="*/ 346 w 346"/>
                <a:gd name="T9" fmla="*/ 0 h 3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6" h="3242">
                  <a:moveTo>
                    <a:pt x="346" y="0"/>
                  </a:moveTo>
                  <a:lnTo>
                    <a:pt x="346" y="3242"/>
                  </a:lnTo>
                  <a:lnTo>
                    <a:pt x="0" y="2551"/>
                  </a:lnTo>
                  <a:lnTo>
                    <a:pt x="173" y="1275"/>
                  </a:lnTo>
                  <a:lnTo>
                    <a:pt x="3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60" name="Freeform 11"/>
            <p:cNvSpPr>
              <a:spLocks/>
            </p:cNvSpPr>
            <p:nvPr userDrawn="1"/>
          </p:nvSpPr>
          <p:spPr bwMode="auto">
            <a:xfrm>
              <a:off x="2882" y="0"/>
              <a:ext cx="344" cy="3242"/>
            </a:xfrm>
            <a:custGeom>
              <a:avLst/>
              <a:gdLst>
                <a:gd name="T0" fmla="*/ 344 w 344"/>
                <a:gd name="T1" fmla="*/ 2551 h 3242"/>
                <a:gd name="T2" fmla="*/ 0 w 344"/>
                <a:gd name="T3" fmla="*/ 3242 h 3242"/>
                <a:gd name="T4" fmla="*/ 0 w 344"/>
                <a:gd name="T5" fmla="*/ 0 h 3242"/>
                <a:gd name="T6" fmla="*/ 171 w 344"/>
                <a:gd name="T7" fmla="*/ 1275 h 3242"/>
                <a:gd name="T8" fmla="*/ 344 w 344"/>
                <a:gd name="T9" fmla="*/ 2551 h 3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" h="3242">
                  <a:moveTo>
                    <a:pt x="344" y="2551"/>
                  </a:moveTo>
                  <a:lnTo>
                    <a:pt x="0" y="3242"/>
                  </a:lnTo>
                  <a:lnTo>
                    <a:pt x="0" y="0"/>
                  </a:lnTo>
                  <a:lnTo>
                    <a:pt x="171" y="1275"/>
                  </a:lnTo>
                  <a:lnTo>
                    <a:pt x="344" y="2551"/>
                  </a:lnTo>
                  <a:close/>
                </a:path>
              </a:pathLst>
            </a:custGeom>
            <a:solidFill>
              <a:schemeClr val="accent4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61" name="Freeform 5"/>
          <p:cNvSpPr>
            <a:spLocks noEditPoints="1"/>
          </p:cNvSpPr>
          <p:nvPr userDrawn="1"/>
        </p:nvSpPr>
        <p:spPr bwMode="auto">
          <a:xfrm>
            <a:off x="2782484" y="1759848"/>
            <a:ext cx="256606" cy="348824"/>
          </a:xfrm>
          <a:custGeom>
            <a:avLst/>
            <a:gdLst>
              <a:gd name="T0" fmla="*/ 268 w 536"/>
              <a:gd name="T1" fmla="*/ 0 h 728"/>
              <a:gd name="T2" fmla="*/ 0 w 536"/>
              <a:gd name="T3" fmla="*/ 268 h 728"/>
              <a:gd name="T4" fmla="*/ 268 w 536"/>
              <a:gd name="T5" fmla="*/ 728 h 728"/>
              <a:gd name="T6" fmla="*/ 536 w 536"/>
              <a:gd name="T7" fmla="*/ 268 h 728"/>
              <a:gd name="T8" fmla="*/ 268 w 536"/>
              <a:gd name="T9" fmla="*/ 0 h 728"/>
              <a:gd name="T10" fmla="*/ 268 w 536"/>
              <a:gd name="T11" fmla="*/ 345 h 728"/>
              <a:gd name="T12" fmla="*/ 182 w 536"/>
              <a:gd name="T13" fmla="*/ 259 h 728"/>
              <a:gd name="T14" fmla="*/ 268 w 536"/>
              <a:gd name="T15" fmla="*/ 173 h 728"/>
              <a:gd name="T16" fmla="*/ 354 w 536"/>
              <a:gd name="T17" fmla="*/ 259 h 728"/>
              <a:gd name="T18" fmla="*/ 268 w 536"/>
              <a:gd name="T19" fmla="*/ 345 h 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6" h="728">
                <a:moveTo>
                  <a:pt x="268" y="0"/>
                </a:moveTo>
                <a:cubicBezTo>
                  <a:pt x="120" y="0"/>
                  <a:pt x="0" y="120"/>
                  <a:pt x="0" y="268"/>
                </a:cubicBezTo>
                <a:cubicBezTo>
                  <a:pt x="0" y="416"/>
                  <a:pt x="268" y="728"/>
                  <a:pt x="268" y="728"/>
                </a:cubicBezTo>
                <a:cubicBezTo>
                  <a:pt x="268" y="728"/>
                  <a:pt x="536" y="416"/>
                  <a:pt x="536" y="268"/>
                </a:cubicBezTo>
                <a:cubicBezTo>
                  <a:pt x="536" y="120"/>
                  <a:pt x="416" y="0"/>
                  <a:pt x="268" y="0"/>
                </a:cubicBezTo>
                <a:close/>
                <a:moveTo>
                  <a:pt x="268" y="345"/>
                </a:moveTo>
                <a:cubicBezTo>
                  <a:pt x="221" y="345"/>
                  <a:pt x="182" y="306"/>
                  <a:pt x="182" y="259"/>
                </a:cubicBezTo>
                <a:cubicBezTo>
                  <a:pt x="182" y="211"/>
                  <a:pt x="221" y="173"/>
                  <a:pt x="268" y="173"/>
                </a:cubicBezTo>
                <a:cubicBezTo>
                  <a:pt x="316" y="173"/>
                  <a:pt x="354" y="211"/>
                  <a:pt x="354" y="259"/>
                </a:cubicBezTo>
                <a:cubicBezTo>
                  <a:pt x="354" y="306"/>
                  <a:pt x="316" y="345"/>
                  <a:pt x="268" y="34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2" name="Freeform 5"/>
          <p:cNvSpPr>
            <a:spLocks noEditPoints="1"/>
          </p:cNvSpPr>
          <p:nvPr userDrawn="1"/>
        </p:nvSpPr>
        <p:spPr bwMode="auto">
          <a:xfrm>
            <a:off x="1326973" y="2281440"/>
            <a:ext cx="256606" cy="348824"/>
          </a:xfrm>
          <a:custGeom>
            <a:avLst/>
            <a:gdLst>
              <a:gd name="T0" fmla="*/ 268 w 536"/>
              <a:gd name="T1" fmla="*/ 0 h 728"/>
              <a:gd name="T2" fmla="*/ 0 w 536"/>
              <a:gd name="T3" fmla="*/ 268 h 728"/>
              <a:gd name="T4" fmla="*/ 268 w 536"/>
              <a:gd name="T5" fmla="*/ 728 h 728"/>
              <a:gd name="T6" fmla="*/ 536 w 536"/>
              <a:gd name="T7" fmla="*/ 268 h 728"/>
              <a:gd name="T8" fmla="*/ 268 w 536"/>
              <a:gd name="T9" fmla="*/ 0 h 728"/>
              <a:gd name="T10" fmla="*/ 268 w 536"/>
              <a:gd name="T11" fmla="*/ 345 h 728"/>
              <a:gd name="T12" fmla="*/ 182 w 536"/>
              <a:gd name="T13" fmla="*/ 259 h 728"/>
              <a:gd name="T14" fmla="*/ 268 w 536"/>
              <a:gd name="T15" fmla="*/ 173 h 728"/>
              <a:gd name="T16" fmla="*/ 354 w 536"/>
              <a:gd name="T17" fmla="*/ 259 h 728"/>
              <a:gd name="T18" fmla="*/ 268 w 536"/>
              <a:gd name="T19" fmla="*/ 345 h 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6" h="728">
                <a:moveTo>
                  <a:pt x="268" y="0"/>
                </a:moveTo>
                <a:cubicBezTo>
                  <a:pt x="120" y="0"/>
                  <a:pt x="0" y="120"/>
                  <a:pt x="0" y="268"/>
                </a:cubicBezTo>
                <a:cubicBezTo>
                  <a:pt x="0" y="416"/>
                  <a:pt x="268" y="728"/>
                  <a:pt x="268" y="728"/>
                </a:cubicBezTo>
                <a:cubicBezTo>
                  <a:pt x="268" y="728"/>
                  <a:pt x="536" y="416"/>
                  <a:pt x="536" y="268"/>
                </a:cubicBezTo>
                <a:cubicBezTo>
                  <a:pt x="536" y="120"/>
                  <a:pt x="416" y="0"/>
                  <a:pt x="268" y="0"/>
                </a:cubicBezTo>
                <a:close/>
                <a:moveTo>
                  <a:pt x="268" y="345"/>
                </a:moveTo>
                <a:cubicBezTo>
                  <a:pt x="221" y="345"/>
                  <a:pt x="182" y="306"/>
                  <a:pt x="182" y="259"/>
                </a:cubicBezTo>
                <a:cubicBezTo>
                  <a:pt x="182" y="211"/>
                  <a:pt x="221" y="173"/>
                  <a:pt x="268" y="173"/>
                </a:cubicBezTo>
                <a:cubicBezTo>
                  <a:pt x="316" y="173"/>
                  <a:pt x="354" y="211"/>
                  <a:pt x="354" y="259"/>
                </a:cubicBezTo>
                <a:cubicBezTo>
                  <a:pt x="354" y="306"/>
                  <a:pt x="316" y="345"/>
                  <a:pt x="268" y="34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3" name="Freeform 5"/>
          <p:cNvSpPr>
            <a:spLocks noEditPoints="1"/>
          </p:cNvSpPr>
          <p:nvPr userDrawn="1"/>
        </p:nvSpPr>
        <p:spPr bwMode="auto">
          <a:xfrm>
            <a:off x="4954452" y="2364026"/>
            <a:ext cx="256606" cy="348824"/>
          </a:xfrm>
          <a:custGeom>
            <a:avLst/>
            <a:gdLst>
              <a:gd name="T0" fmla="*/ 268 w 536"/>
              <a:gd name="T1" fmla="*/ 0 h 728"/>
              <a:gd name="T2" fmla="*/ 0 w 536"/>
              <a:gd name="T3" fmla="*/ 268 h 728"/>
              <a:gd name="T4" fmla="*/ 268 w 536"/>
              <a:gd name="T5" fmla="*/ 728 h 728"/>
              <a:gd name="T6" fmla="*/ 536 w 536"/>
              <a:gd name="T7" fmla="*/ 268 h 728"/>
              <a:gd name="T8" fmla="*/ 268 w 536"/>
              <a:gd name="T9" fmla="*/ 0 h 728"/>
              <a:gd name="T10" fmla="*/ 268 w 536"/>
              <a:gd name="T11" fmla="*/ 345 h 728"/>
              <a:gd name="T12" fmla="*/ 182 w 536"/>
              <a:gd name="T13" fmla="*/ 259 h 728"/>
              <a:gd name="T14" fmla="*/ 268 w 536"/>
              <a:gd name="T15" fmla="*/ 173 h 728"/>
              <a:gd name="T16" fmla="*/ 354 w 536"/>
              <a:gd name="T17" fmla="*/ 259 h 728"/>
              <a:gd name="T18" fmla="*/ 268 w 536"/>
              <a:gd name="T19" fmla="*/ 345 h 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6" h="728">
                <a:moveTo>
                  <a:pt x="268" y="0"/>
                </a:moveTo>
                <a:cubicBezTo>
                  <a:pt x="120" y="0"/>
                  <a:pt x="0" y="120"/>
                  <a:pt x="0" y="268"/>
                </a:cubicBezTo>
                <a:cubicBezTo>
                  <a:pt x="0" y="416"/>
                  <a:pt x="268" y="728"/>
                  <a:pt x="268" y="728"/>
                </a:cubicBezTo>
                <a:cubicBezTo>
                  <a:pt x="268" y="728"/>
                  <a:pt x="536" y="416"/>
                  <a:pt x="536" y="268"/>
                </a:cubicBezTo>
                <a:cubicBezTo>
                  <a:pt x="536" y="120"/>
                  <a:pt x="416" y="0"/>
                  <a:pt x="268" y="0"/>
                </a:cubicBezTo>
                <a:close/>
                <a:moveTo>
                  <a:pt x="268" y="345"/>
                </a:moveTo>
                <a:cubicBezTo>
                  <a:pt x="221" y="345"/>
                  <a:pt x="182" y="306"/>
                  <a:pt x="182" y="259"/>
                </a:cubicBezTo>
                <a:cubicBezTo>
                  <a:pt x="182" y="211"/>
                  <a:pt x="221" y="173"/>
                  <a:pt x="268" y="173"/>
                </a:cubicBezTo>
                <a:cubicBezTo>
                  <a:pt x="316" y="173"/>
                  <a:pt x="354" y="211"/>
                  <a:pt x="354" y="259"/>
                </a:cubicBezTo>
                <a:cubicBezTo>
                  <a:pt x="354" y="306"/>
                  <a:pt x="316" y="345"/>
                  <a:pt x="268" y="3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4" name="Freeform 5"/>
          <p:cNvSpPr>
            <a:spLocks noEditPoints="1"/>
          </p:cNvSpPr>
          <p:nvPr userDrawn="1"/>
        </p:nvSpPr>
        <p:spPr bwMode="auto">
          <a:xfrm>
            <a:off x="5427240" y="3531033"/>
            <a:ext cx="256606" cy="348824"/>
          </a:xfrm>
          <a:custGeom>
            <a:avLst/>
            <a:gdLst>
              <a:gd name="T0" fmla="*/ 268 w 536"/>
              <a:gd name="T1" fmla="*/ 0 h 728"/>
              <a:gd name="T2" fmla="*/ 0 w 536"/>
              <a:gd name="T3" fmla="*/ 268 h 728"/>
              <a:gd name="T4" fmla="*/ 268 w 536"/>
              <a:gd name="T5" fmla="*/ 728 h 728"/>
              <a:gd name="T6" fmla="*/ 536 w 536"/>
              <a:gd name="T7" fmla="*/ 268 h 728"/>
              <a:gd name="T8" fmla="*/ 268 w 536"/>
              <a:gd name="T9" fmla="*/ 0 h 728"/>
              <a:gd name="T10" fmla="*/ 268 w 536"/>
              <a:gd name="T11" fmla="*/ 345 h 728"/>
              <a:gd name="T12" fmla="*/ 182 w 536"/>
              <a:gd name="T13" fmla="*/ 259 h 728"/>
              <a:gd name="T14" fmla="*/ 268 w 536"/>
              <a:gd name="T15" fmla="*/ 173 h 728"/>
              <a:gd name="T16" fmla="*/ 354 w 536"/>
              <a:gd name="T17" fmla="*/ 259 h 728"/>
              <a:gd name="T18" fmla="*/ 268 w 536"/>
              <a:gd name="T19" fmla="*/ 345 h 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6" h="728">
                <a:moveTo>
                  <a:pt x="268" y="0"/>
                </a:moveTo>
                <a:cubicBezTo>
                  <a:pt x="120" y="0"/>
                  <a:pt x="0" y="120"/>
                  <a:pt x="0" y="268"/>
                </a:cubicBezTo>
                <a:cubicBezTo>
                  <a:pt x="0" y="416"/>
                  <a:pt x="268" y="728"/>
                  <a:pt x="268" y="728"/>
                </a:cubicBezTo>
                <a:cubicBezTo>
                  <a:pt x="268" y="728"/>
                  <a:pt x="536" y="416"/>
                  <a:pt x="536" y="268"/>
                </a:cubicBezTo>
                <a:cubicBezTo>
                  <a:pt x="536" y="120"/>
                  <a:pt x="416" y="0"/>
                  <a:pt x="268" y="0"/>
                </a:cubicBezTo>
                <a:close/>
                <a:moveTo>
                  <a:pt x="268" y="345"/>
                </a:moveTo>
                <a:cubicBezTo>
                  <a:pt x="221" y="345"/>
                  <a:pt x="182" y="306"/>
                  <a:pt x="182" y="259"/>
                </a:cubicBezTo>
                <a:cubicBezTo>
                  <a:pt x="182" y="211"/>
                  <a:pt x="221" y="173"/>
                  <a:pt x="268" y="173"/>
                </a:cubicBezTo>
                <a:cubicBezTo>
                  <a:pt x="316" y="173"/>
                  <a:pt x="354" y="211"/>
                  <a:pt x="354" y="259"/>
                </a:cubicBezTo>
                <a:cubicBezTo>
                  <a:pt x="354" y="306"/>
                  <a:pt x="316" y="345"/>
                  <a:pt x="268" y="34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5" name="Text Placeholder 59"/>
          <p:cNvSpPr>
            <a:spLocks noGrp="1"/>
          </p:cNvSpPr>
          <p:nvPr>
            <p:ph type="body" sz="quarter" idx="27" hasCustomPrompt="1"/>
          </p:nvPr>
        </p:nvSpPr>
        <p:spPr>
          <a:xfrm>
            <a:off x="6306737" y="2167762"/>
            <a:ext cx="2147150" cy="83176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Insert your desired text here.</a:t>
            </a:r>
          </a:p>
        </p:txBody>
      </p:sp>
      <p:sp>
        <p:nvSpPr>
          <p:cNvPr id="266" name="Text Placeholder 59"/>
          <p:cNvSpPr>
            <a:spLocks noGrp="1"/>
          </p:cNvSpPr>
          <p:nvPr>
            <p:ph type="body" sz="quarter" idx="28" hasCustomPrompt="1"/>
          </p:nvPr>
        </p:nvSpPr>
        <p:spPr>
          <a:xfrm>
            <a:off x="6306737" y="1610789"/>
            <a:ext cx="2147150" cy="722440"/>
          </a:xfrm>
        </p:spPr>
        <p:txBody>
          <a:bodyPr anchor="ctr">
            <a:noAutofit/>
          </a:bodyPr>
          <a:lstStyle>
            <a:lvl1pPr marL="0" indent="0" algn="ctr">
              <a:buNone/>
              <a:defRPr sz="3800" b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68%</a:t>
            </a:r>
          </a:p>
        </p:txBody>
      </p:sp>
      <p:sp>
        <p:nvSpPr>
          <p:cNvPr id="267" name="Freeform 5"/>
          <p:cNvSpPr>
            <a:spLocks noEditPoints="1"/>
          </p:cNvSpPr>
          <p:nvPr userDrawn="1"/>
        </p:nvSpPr>
        <p:spPr bwMode="auto">
          <a:xfrm>
            <a:off x="2000493" y="3065929"/>
            <a:ext cx="256606" cy="348824"/>
          </a:xfrm>
          <a:custGeom>
            <a:avLst/>
            <a:gdLst>
              <a:gd name="T0" fmla="*/ 268 w 536"/>
              <a:gd name="T1" fmla="*/ 0 h 728"/>
              <a:gd name="T2" fmla="*/ 0 w 536"/>
              <a:gd name="T3" fmla="*/ 268 h 728"/>
              <a:gd name="T4" fmla="*/ 268 w 536"/>
              <a:gd name="T5" fmla="*/ 728 h 728"/>
              <a:gd name="T6" fmla="*/ 536 w 536"/>
              <a:gd name="T7" fmla="*/ 268 h 728"/>
              <a:gd name="T8" fmla="*/ 268 w 536"/>
              <a:gd name="T9" fmla="*/ 0 h 728"/>
              <a:gd name="T10" fmla="*/ 268 w 536"/>
              <a:gd name="T11" fmla="*/ 345 h 728"/>
              <a:gd name="T12" fmla="*/ 182 w 536"/>
              <a:gd name="T13" fmla="*/ 259 h 728"/>
              <a:gd name="T14" fmla="*/ 268 w 536"/>
              <a:gd name="T15" fmla="*/ 173 h 728"/>
              <a:gd name="T16" fmla="*/ 354 w 536"/>
              <a:gd name="T17" fmla="*/ 259 h 728"/>
              <a:gd name="T18" fmla="*/ 268 w 536"/>
              <a:gd name="T19" fmla="*/ 345 h 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6" h="728">
                <a:moveTo>
                  <a:pt x="268" y="0"/>
                </a:moveTo>
                <a:cubicBezTo>
                  <a:pt x="120" y="0"/>
                  <a:pt x="0" y="120"/>
                  <a:pt x="0" y="268"/>
                </a:cubicBezTo>
                <a:cubicBezTo>
                  <a:pt x="0" y="416"/>
                  <a:pt x="268" y="728"/>
                  <a:pt x="268" y="728"/>
                </a:cubicBezTo>
                <a:cubicBezTo>
                  <a:pt x="268" y="728"/>
                  <a:pt x="536" y="416"/>
                  <a:pt x="536" y="268"/>
                </a:cubicBezTo>
                <a:cubicBezTo>
                  <a:pt x="536" y="120"/>
                  <a:pt x="416" y="0"/>
                  <a:pt x="268" y="0"/>
                </a:cubicBezTo>
                <a:close/>
                <a:moveTo>
                  <a:pt x="268" y="345"/>
                </a:moveTo>
                <a:cubicBezTo>
                  <a:pt x="221" y="345"/>
                  <a:pt x="182" y="306"/>
                  <a:pt x="182" y="259"/>
                </a:cubicBezTo>
                <a:cubicBezTo>
                  <a:pt x="182" y="211"/>
                  <a:pt x="221" y="173"/>
                  <a:pt x="268" y="173"/>
                </a:cubicBezTo>
                <a:cubicBezTo>
                  <a:pt x="316" y="173"/>
                  <a:pt x="354" y="211"/>
                  <a:pt x="354" y="259"/>
                </a:cubicBezTo>
                <a:cubicBezTo>
                  <a:pt x="354" y="306"/>
                  <a:pt x="316" y="345"/>
                  <a:pt x="268" y="34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8" name="Text Placeholder 59"/>
          <p:cNvSpPr>
            <a:spLocks noGrp="1"/>
          </p:cNvSpPr>
          <p:nvPr>
            <p:ph type="body" sz="quarter" idx="29" hasCustomPrompt="1"/>
          </p:nvPr>
        </p:nvSpPr>
        <p:spPr>
          <a:xfrm>
            <a:off x="6306737" y="3237387"/>
            <a:ext cx="2147150" cy="831766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849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okmark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72CF679C-547F-4466-B8A9-3FF5A83B539F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B21BC842-42E7-4698-A7BD-05AC1B5C2F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Bookmarks</a:t>
            </a:r>
          </a:p>
        </p:txBody>
      </p:sp>
      <p:grpSp>
        <p:nvGrpSpPr>
          <p:cNvPr id="29" name="Group 4"/>
          <p:cNvGrpSpPr>
            <a:grpSpLocks noChangeAspect="1"/>
          </p:cNvGrpSpPr>
          <p:nvPr userDrawn="1"/>
        </p:nvGrpSpPr>
        <p:grpSpPr bwMode="auto">
          <a:xfrm rot="5400000" flipV="1">
            <a:off x="-335195" y="2481914"/>
            <a:ext cx="3254974" cy="717422"/>
            <a:chOff x="431" y="1080"/>
            <a:chExt cx="4900" cy="1080"/>
          </a:xfrm>
        </p:grpSpPr>
        <p:sp>
          <p:nvSpPr>
            <p:cNvPr id="31" name="Rectangle 5"/>
            <p:cNvSpPr>
              <a:spLocks noChangeArrowheads="1"/>
            </p:cNvSpPr>
            <p:nvPr userDrawn="1"/>
          </p:nvSpPr>
          <p:spPr bwMode="auto">
            <a:xfrm>
              <a:off x="431" y="1274"/>
              <a:ext cx="4854" cy="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2" name="Freeform 6"/>
            <p:cNvSpPr>
              <a:spLocks/>
            </p:cNvSpPr>
            <p:nvPr userDrawn="1"/>
          </p:nvSpPr>
          <p:spPr bwMode="auto">
            <a:xfrm>
              <a:off x="624" y="1080"/>
              <a:ext cx="918" cy="1080"/>
            </a:xfrm>
            <a:custGeom>
              <a:avLst/>
              <a:gdLst>
                <a:gd name="T0" fmla="*/ 1340 w 1340"/>
                <a:gd name="T1" fmla="*/ 283 h 1574"/>
                <a:gd name="T2" fmla="*/ 1340 w 1340"/>
                <a:gd name="T3" fmla="*/ 1291 h 1574"/>
                <a:gd name="T4" fmla="*/ 812 w 1340"/>
                <a:gd name="T5" fmla="*/ 1574 h 1574"/>
                <a:gd name="T6" fmla="*/ 284 w 1340"/>
                <a:gd name="T7" fmla="*/ 1291 h 1574"/>
                <a:gd name="T8" fmla="*/ 284 w 1340"/>
                <a:gd name="T9" fmla="*/ 283 h 1574"/>
                <a:gd name="T10" fmla="*/ 0 w 1340"/>
                <a:gd name="T11" fmla="*/ 0 h 1574"/>
                <a:gd name="T12" fmla="*/ 1056 w 1340"/>
                <a:gd name="T13" fmla="*/ 0 h 1574"/>
                <a:gd name="T14" fmla="*/ 1340 w 1340"/>
                <a:gd name="T15" fmla="*/ 283 h 1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0" h="1574">
                  <a:moveTo>
                    <a:pt x="1340" y="283"/>
                  </a:moveTo>
                  <a:cubicBezTo>
                    <a:pt x="1340" y="1291"/>
                    <a:pt x="1340" y="1291"/>
                    <a:pt x="1340" y="1291"/>
                  </a:cubicBezTo>
                  <a:cubicBezTo>
                    <a:pt x="812" y="1574"/>
                    <a:pt x="812" y="1574"/>
                    <a:pt x="812" y="1574"/>
                  </a:cubicBezTo>
                  <a:cubicBezTo>
                    <a:pt x="284" y="1291"/>
                    <a:pt x="284" y="1291"/>
                    <a:pt x="284" y="1291"/>
                  </a:cubicBezTo>
                  <a:cubicBezTo>
                    <a:pt x="284" y="283"/>
                    <a:pt x="284" y="283"/>
                    <a:pt x="284" y="283"/>
                  </a:cubicBezTo>
                  <a:cubicBezTo>
                    <a:pt x="284" y="126"/>
                    <a:pt x="157" y="0"/>
                    <a:pt x="0" y="0"/>
                  </a:cubicBezTo>
                  <a:cubicBezTo>
                    <a:pt x="1056" y="0"/>
                    <a:pt x="1056" y="0"/>
                    <a:pt x="1056" y="0"/>
                  </a:cubicBezTo>
                  <a:cubicBezTo>
                    <a:pt x="1213" y="0"/>
                    <a:pt x="1340" y="126"/>
                    <a:pt x="1340" y="2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3" name="Freeform 7"/>
            <p:cNvSpPr>
              <a:spLocks/>
            </p:cNvSpPr>
            <p:nvPr userDrawn="1"/>
          </p:nvSpPr>
          <p:spPr bwMode="auto">
            <a:xfrm>
              <a:off x="431" y="1080"/>
              <a:ext cx="388" cy="194"/>
            </a:xfrm>
            <a:custGeom>
              <a:avLst/>
              <a:gdLst>
                <a:gd name="T0" fmla="*/ 567 w 567"/>
                <a:gd name="T1" fmla="*/ 283 h 283"/>
                <a:gd name="T2" fmla="*/ 284 w 567"/>
                <a:gd name="T3" fmla="*/ 0 h 283"/>
                <a:gd name="T4" fmla="*/ 0 w 567"/>
                <a:gd name="T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7" h="283">
                  <a:moveTo>
                    <a:pt x="567" y="283"/>
                  </a:moveTo>
                  <a:cubicBezTo>
                    <a:pt x="567" y="126"/>
                    <a:pt x="440" y="0"/>
                    <a:pt x="284" y="0"/>
                  </a:cubicBezTo>
                  <a:cubicBezTo>
                    <a:pt x="127" y="0"/>
                    <a:pt x="0" y="126"/>
                    <a:pt x="0" y="283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4" name="Freeform 8"/>
            <p:cNvSpPr>
              <a:spLocks/>
            </p:cNvSpPr>
            <p:nvPr userDrawn="1"/>
          </p:nvSpPr>
          <p:spPr bwMode="auto">
            <a:xfrm>
              <a:off x="1888" y="1080"/>
              <a:ext cx="917" cy="1080"/>
            </a:xfrm>
            <a:custGeom>
              <a:avLst/>
              <a:gdLst>
                <a:gd name="T0" fmla="*/ 1339 w 1339"/>
                <a:gd name="T1" fmla="*/ 283 h 1574"/>
                <a:gd name="T2" fmla="*/ 1339 w 1339"/>
                <a:gd name="T3" fmla="*/ 1291 h 1574"/>
                <a:gd name="T4" fmla="*/ 811 w 1339"/>
                <a:gd name="T5" fmla="*/ 1574 h 1574"/>
                <a:gd name="T6" fmla="*/ 283 w 1339"/>
                <a:gd name="T7" fmla="*/ 1291 h 1574"/>
                <a:gd name="T8" fmla="*/ 283 w 1339"/>
                <a:gd name="T9" fmla="*/ 283 h 1574"/>
                <a:gd name="T10" fmla="*/ 0 w 1339"/>
                <a:gd name="T11" fmla="*/ 0 h 1574"/>
                <a:gd name="T12" fmla="*/ 1056 w 1339"/>
                <a:gd name="T13" fmla="*/ 0 h 1574"/>
                <a:gd name="T14" fmla="*/ 1339 w 1339"/>
                <a:gd name="T15" fmla="*/ 283 h 1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9" h="1574">
                  <a:moveTo>
                    <a:pt x="1339" y="283"/>
                  </a:moveTo>
                  <a:cubicBezTo>
                    <a:pt x="1339" y="1291"/>
                    <a:pt x="1339" y="1291"/>
                    <a:pt x="1339" y="1291"/>
                  </a:cubicBezTo>
                  <a:cubicBezTo>
                    <a:pt x="811" y="1574"/>
                    <a:pt x="811" y="1574"/>
                    <a:pt x="811" y="1574"/>
                  </a:cubicBezTo>
                  <a:cubicBezTo>
                    <a:pt x="283" y="1291"/>
                    <a:pt x="283" y="1291"/>
                    <a:pt x="283" y="1291"/>
                  </a:cubicBezTo>
                  <a:cubicBezTo>
                    <a:pt x="283" y="283"/>
                    <a:pt x="283" y="283"/>
                    <a:pt x="283" y="283"/>
                  </a:cubicBezTo>
                  <a:cubicBezTo>
                    <a:pt x="283" y="126"/>
                    <a:pt x="156" y="0"/>
                    <a:pt x="0" y="0"/>
                  </a:cubicBezTo>
                  <a:cubicBezTo>
                    <a:pt x="1056" y="0"/>
                    <a:pt x="1056" y="0"/>
                    <a:pt x="1056" y="0"/>
                  </a:cubicBezTo>
                  <a:cubicBezTo>
                    <a:pt x="1212" y="0"/>
                    <a:pt x="1339" y="126"/>
                    <a:pt x="1339" y="2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5" name="Freeform 9"/>
            <p:cNvSpPr>
              <a:spLocks/>
            </p:cNvSpPr>
            <p:nvPr userDrawn="1"/>
          </p:nvSpPr>
          <p:spPr bwMode="auto">
            <a:xfrm>
              <a:off x="1694" y="1080"/>
              <a:ext cx="388" cy="194"/>
            </a:xfrm>
            <a:custGeom>
              <a:avLst/>
              <a:gdLst>
                <a:gd name="T0" fmla="*/ 567 w 567"/>
                <a:gd name="T1" fmla="*/ 283 h 283"/>
                <a:gd name="T2" fmla="*/ 284 w 567"/>
                <a:gd name="T3" fmla="*/ 0 h 283"/>
                <a:gd name="T4" fmla="*/ 0 w 567"/>
                <a:gd name="T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7" h="283">
                  <a:moveTo>
                    <a:pt x="567" y="283"/>
                  </a:moveTo>
                  <a:cubicBezTo>
                    <a:pt x="567" y="126"/>
                    <a:pt x="440" y="0"/>
                    <a:pt x="284" y="0"/>
                  </a:cubicBezTo>
                  <a:cubicBezTo>
                    <a:pt x="127" y="0"/>
                    <a:pt x="0" y="126"/>
                    <a:pt x="0" y="283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6" name="Freeform 10"/>
            <p:cNvSpPr>
              <a:spLocks/>
            </p:cNvSpPr>
            <p:nvPr userDrawn="1"/>
          </p:nvSpPr>
          <p:spPr bwMode="auto">
            <a:xfrm>
              <a:off x="3151" y="1080"/>
              <a:ext cx="917" cy="1080"/>
            </a:xfrm>
            <a:custGeom>
              <a:avLst/>
              <a:gdLst>
                <a:gd name="T0" fmla="*/ 1339 w 1339"/>
                <a:gd name="T1" fmla="*/ 283 h 1574"/>
                <a:gd name="T2" fmla="*/ 1339 w 1339"/>
                <a:gd name="T3" fmla="*/ 1291 h 1574"/>
                <a:gd name="T4" fmla="*/ 811 w 1339"/>
                <a:gd name="T5" fmla="*/ 1574 h 1574"/>
                <a:gd name="T6" fmla="*/ 284 w 1339"/>
                <a:gd name="T7" fmla="*/ 1291 h 1574"/>
                <a:gd name="T8" fmla="*/ 284 w 1339"/>
                <a:gd name="T9" fmla="*/ 283 h 1574"/>
                <a:gd name="T10" fmla="*/ 0 w 1339"/>
                <a:gd name="T11" fmla="*/ 0 h 1574"/>
                <a:gd name="T12" fmla="*/ 1056 w 1339"/>
                <a:gd name="T13" fmla="*/ 0 h 1574"/>
                <a:gd name="T14" fmla="*/ 1339 w 1339"/>
                <a:gd name="T15" fmla="*/ 283 h 1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9" h="1574">
                  <a:moveTo>
                    <a:pt x="1339" y="283"/>
                  </a:moveTo>
                  <a:cubicBezTo>
                    <a:pt x="1339" y="1291"/>
                    <a:pt x="1339" y="1291"/>
                    <a:pt x="1339" y="1291"/>
                  </a:cubicBezTo>
                  <a:cubicBezTo>
                    <a:pt x="811" y="1574"/>
                    <a:pt x="811" y="1574"/>
                    <a:pt x="811" y="1574"/>
                  </a:cubicBezTo>
                  <a:cubicBezTo>
                    <a:pt x="284" y="1291"/>
                    <a:pt x="284" y="1291"/>
                    <a:pt x="284" y="1291"/>
                  </a:cubicBezTo>
                  <a:cubicBezTo>
                    <a:pt x="284" y="283"/>
                    <a:pt x="284" y="283"/>
                    <a:pt x="284" y="283"/>
                  </a:cubicBezTo>
                  <a:cubicBezTo>
                    <a:pt x="283" y="126"/>
                    <a:pt x="156" y="0"/>
                    <a:pt x="0" y="0"/>
                  </a:cubicBezTo>
                  <a:cubicBezTo>
                    <a:pt x="1056" y="0"/>
                    <a:pt x="1056" y="0"/>
                    <a:pt x="1056" y="0"/>
                  </a:cubicBezTo>
                  <a:cubicBezTo>
                    <a:pt x="1212" y="0"/>
                    <a:pt x="1339" y="126"/>
                    <a:pt x="1339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7" name="Freeform 11"/>
            <p:cNvSpPr>
              <a:spLocks/>
            </p:cNvSpPr>
            <p:nvPr userDrawn="1"/>
          </p:nvSpPr>
          <p:spPr bwMode="auto">
            <a:xfrm>
              <a:off x="2957" y="1080"/>
              <a:ext cx="388" cy="194"/>
            </a:xfrm>
            <a:custGeom>
              <a:avLst/>
              <a:gdLst>
                <a:gd name="T0" fmla="*/ 567 w 567"/>
                <a:gd name="T1" fmla="*/ 283 h 283"/>
                <a:gd name="T2" fmla="*/ 283 w 567"/>
                <a:gd name="T3" fmla="*/ 0 h 283"/>
                <a:gd name="T4" fmla="*/ 0 w 567"/>
                <a:gd name="T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7" h="283">
                  <a:moveTo>
                    <a:pt x="567" y="283"/>
                  </a:moveTo>
                  <a:cubicBezTo>
                    <a:pt x="567" y="126"/>
                    <a:pt x="440" y="0"/>
                    <a:pt x="283" y="0"/>
                  </a:cubicBezTo>
                  <a:cubicBezTo>
                    <a:pt x="126" y="0"/>
                    <a:pt x="0" y="126"/>
                    <a:pt x="0" y="283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8" name="Freeform 12"/>
            <p:cNvSpPr>
              <a:spLocks/>
            </p:cNvSpPr>
            <p:nvPr userDrawn="1"/>
          </p:nvSpPr>
          <p:spPr bwMode="auto">
            <a:xfrm>
              <a:off x="4414" y="1080"/>
              <a:ext cx="917" cy="1080"/>
            </a:xfrm>
            <a:custGeom>
              <a:avLst/>
              <a:gdLst>
                <a:gd name="T0" fmla="*/ 1339 w 1339"/>
                <a:gd name="T1" fmla="*/ 283 h 1574"/>
                <a:gd name="T2" fmla="*/ 1339 w 1339"/>
                <a:gd name="T3" fmla="*/ 1291 h 1574"/>
                <a:gd name="T4" fmla="*/ 812 w 1339"/>
                <a:gd name="T5" fmla="*/ 1574 h 1574"/>
                <a:gd name="T6" fmla="*/ 284 w 1339"/>
                <a:gd name="T7" fmla="*/ 1291 h 1574"/>
                <a:gd name="T8" fmla="*/ 284 w 1339"/>
                <a:gd name="T9" fmla="*/ 283 h 1574"/>
                <a:gd name="T10" fmla="*/ 0 w 1339"/>
                <a:gd name="T11" fmla="*/ 0 h 1574"/>
                <a:gd name="T12" fmla="*/ 1056 w 1339"/>
                <a:gd name="T13" fmla="*/ 0 h 1574"/>
                <a:gd name="T14" fmla="*/ 1339 w 1339"/>
                <a:gd name="T15" fmla="*/ 283 h 1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9" h="1574">
                  <a:moveTo>
                    <a:pt x="1339" y="283"/>
                  </a:moveTo>
                  <a:cubicBezTo>
                    <a:pt x="1339" y="1291"/>
                    <a:pt x="1339" y="1291"/>
                    <a:pt x="1339" y="1291"/>
                  </a:cubicBezTo>
                  <a:cubicBezTo>
                    <a:pt x="812" y="1574"/>
                    <a:pt x="812" y="1574"/>
                    <a:pt x="812" y="1574"/>
                  </a:cubicBezTo>
                  <a:cubicBezTo>
                    <a:pt x="284" y="1291"/>
                    <a:pt x="284" y="1291"/>
                    <a:pt x="284" y="1291"/>
                  </a:cubicBezTo>
                  <a:cubicBezTo>
                    <a:pt x="284" y="283"/>
                    <a:pt x="284" y="283"/>
                    <a:pt x="284" y="283"/>
                  </a:cubicBezTo>
                  <a:cubicBezTo>
                    <a:pt x="283" y="126"/>
                    <a:pt x="157" y="0"/>
                    <a:pt x="0" y="0"/>
                  </a:cubicBezTo>
                  <a:cubicBezTo>
                    <a:pt x="1056" y="0"/>
                    <a:pt x="1056" y="0"/>
                    <a:pt x="1056" y="0"/>
                  </a:cubicBezTo>
                  <a:cubicBezTo>
                    <a:pt x="1213" y="0"/>
                    <a:pt x="1339" y="126"/>
                    <a:pt x="1339" y="2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0" name="Freeform 13"/>
            <p:cNvSpPr>
              <a:spLocks/>
            </p:cNvSpPr>
            <p:nvPr userDrawn="1"/>
          </p:nvSpPr>
          <p:spPr bwMode="auto">
            <a:xfrm>
              <a:off x="4220" y="1080"/>
              <a:ext cx="388" cy="194"/>
            </a:xfrm>
            <a:custGeom>
              <a:avLst/>
              <a:gdLst>
                <a:gd name="T0" fmla="*/ 567 w 567"/>
                <a:gd name="T1" fmla="*/ 283 h 283"/>
                <a:gd name="T2" fmla="*/ 283 w 567"/>
                <a:gd name="T3" fmla="*/ 0 h 283"/>
                <a:gd name="T4" fmla="*/ 0 w 567"/>
                <a:gd name="T5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7" h="283">
                  <a:moveTo>
                    <a:pt x="567" y="283"/>
                  </a:moveTo>
                  <a:cubicBezTo>
                    <a:pt x="567" y="126"/>
                    <a:pt x="440" y="0"/>
                    <a:pt x="283" y="0"/>
                  </a:cubicBezTo>
                  <a:cubicBezTo>
                    <a:pt x="127" y="0"/>
                    <a:pt x="0" y="126"/>
                    <a:pt x="0" y="283"/>
                  </a:cubicBezTo>
                </a:path>
              </a:pathLst>
            </a:custGeom>
            <a:solidFill>
              <a:schemeClr val="accent4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43" name="Text Placeholder 59"/>
          <p:cNvSpPr>
            <a:spLocks noGrp="1"/>
          </p:cNvSpPr>
          <p:nvPr>
            <p:ph type="body" sz="quarter" idx="27" hasCustomPrompt="1"/>
          </p:nvPr>
        </p:nvSpPr>
        <p:spPr>
          <a:xfrm>
            <a:off x="1754552" y="1447504"/>
            <a:ext cx="5985798" cy="527026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sp>
        <p:nvSpPr>
          <p:cNvPr id="44" name="Text Placeholder 59"/>
          <p:cNvSpPr>
            <a:spLocks noGrp="1"/>
          </p:cNvSpPr>
          <p:nvPr>
            <p:ph type="body" sz="quarter" idx="28" hasCustomPrompt="1"/>
          </p:nvPr>
        </p:nvSpPr>
        <p:spPr>
          <a:xfrm>
            <a:off x="1754552" y="2286490"/>
            <a:ext cx="5985798" cy="527026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sp>
        <p:nvSpPr>
          <p:cNvPr id="46" name="Text Placeholder 59"/>
          <p:cNvSpPr>
            <a:spLocks noGrp="1"/>
          </p:cNvSpPr>
          <p:nvPr>
            <p:ph type="body" sz="quarter" idx="29" hasCustomPrompt="1"/>
          </p:nvPr>
        </p:nvSpPr>
        <p:spPr>
          <a:xfrm>
            <a:off x="1754552" y="3125477"/>
            <a:ext cx="5985798" cy="527024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sp>
        <p:nvSpPr>
          <p:cNvPr id="49" name="Text Placeholder 59"/>
          <p:cNvSpPr>
            <a:spLocks noGrp="1"/>
          </p:cNvSpPr>
          <p:nvPr>
            <p:ph type="body" sz="quarter" idx="30" hasCustomPrompt="1"/>
          </p:nvPr>
        </p:nvSpPr>
        <p:spPr>
          <a:xfrm>
            <a:off x="1754552" y="3964463"/>
            <a:ext cx="5985798" cy="527024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219556938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ptions Arrow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72CF679C-547F-4466-B8A9-3FF5A83B539F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B21BC842-42E7-4698-A7BD-05AC1B5C2F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3 Options Arrows</a:t>
            </a:r>
          </a:p>
        </p:txBody>
      </p:sp>
      <p:grpSp>
        <p:nvGrpSpPr>
          <p:cNvPr id="20" name="Group 12"/>
          <p:cNvGrpSpPr>
            <a:grpSpLocks noChangeAspect="1"/>
          </p:cNvGrpSpPr>
          <p:nvPr userDrawn="1"/>
        </p:nvGrpSpPr>
        <p:grpSpPr bwMode="auto">
          <a:xfrm>
            <a:off x="1387020" y="1491630"/>
            <a:ext cx="7001404" cy="3260030"/>
            <a:chOff x="0" y="280"/>
            <a:chExt cx="5760" cy="2682"/>
          </a:xfrm>
        </p:grpSpPr>
        <p:sp>
          <p:nvSpPr>
            <p:cNvPr id="21" name="Freeform 13"/>
            <p:cNvSpPr>
              <a:spLocks/>
            </p:cNvSpPr>
            <p:nvPr userDrawn="1"/>
          </p:nvSpPr>
          <p:spPr bwMode="auto">
            <a:xfrm>
              <a:off x="387" y="2346"/>
              <a:ext cx="883" cy="616"/>
            </a:xfrm>
            <a:custGeom>
              <a:avLst/>
              <a:gdLst>
                <a:gd name="T0" fmla="*/ 883 w 883"/>
                <a:gd name="T1" fmla="*/ 302 h 616"/>
                <a:gd name="T2" fmla="*/ 559 w 883"/>
                <a:gd name="T3" fmla="*/ 306 h 616"/>
                <a:gd name="T4" fmla="*/ 468 w 883"/>
                <a:gd name="T5" fmla="*/ 616 h 616"/>
                <a:gd name="T6" fmla="*/ 0 w 883"/>
                <a:gd name="T7" fmla="*/ 0 h 616"/>
                <a:gd name="T8" fmla="*/ 654 w 883"/>
                <a:gd name="T9" fmla="*/ 0 h 616"/>
                <a:gd name="T10" fmla="*/ 883 w 883"/>
                <a:gd name="T11" fmla="*/ 302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3" h="616">
                  <a:moveTo>
                    <a:pt x="883" y="302"/>
                  </a:moveTo>
                  <a:lnTo>
                    <a:pt x="559" y="306"/>
                  </a:lnTo>
                  <a:lnTo>
                    <a:pt x="468" y="616"/>
                  </a:lnTo>
                  <a:lnTo>
                    <a:pt x="0" y="0"/>
                  </a:lnTo>
                  <a:lnTo>
                    <a:pt x="654" y="0"/>
                  </a:lnTo>
                  <a:lnTo>
                    <a:pt x="883" y="30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2" name="Freeform 14"/>
            <p:cNvSpPr>
              <a:spLocks/>
            </p:cNvSpPr>
            <p:nvPr userDrawn="1"/>
          </p:nvSpPr>
          <p:spPr bwMode="auto">
            <a:xfrm>
              <a:off x="0" y="280"/>
              <a:ext cx="3765" cy="520"/>
            </a:xfrm>
            <a:custGeom>
              <a:avLst/>
              <a:gdLst>
                <a:gd name="T0" fmla="*/ 3426 w 3765"/>
                <a:gd name="T1" fmla="*/ 0 h 520"/>
                <a:gd name="T2" fmla="*/ 0 w 3765"/>
                <a:gd name="T3" fmla="*/ 0 h 520"/>
                <a:gd name="T4" fmla="*/ 0 w 3765"/>
                <a:gd name="T5" fmla="*/ 520 h 520"/>
                <a:gd name="T6" fmla="*/ 3426 w 3765"/>
                <a:gd name="T7" fmla="*/ 520 h 520"/>
                <a:gd name="T8" fmla="*/ 3765 w 3765"/>
                <a:gd name="T9" fmla="*/ 260 h 520"/>
                <a:gd name="T10" fmla="*/ 3426 w 3765"/>
                <a:gd name="T11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65" h="520">
                  <a:moveTo>
                    <a:pt x="3426" y="0"/>
                  </a:moveTo>
                  <a:lnTo>
                    <a:pt x="0" y="0"/>
                  </a:lnTo>
                  <a:lnTo>
                    <a:pt x="0" y="520"/>
                  </a:lnTo>
                  <a:lnTo>
                    <a:pt x="3426" y="520"/>
                  </a:lnTo>
                  <a:lnTo>
                    <a:pt x="3765" y="260"/>
                  </a:lnTo>
                  <a:lnTo>
                    <a:pt x="34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3" name="Freeform 15"/>
            <p:cNvSpPr>
              <a:spLocks/>
            </p:cNvSpPr>
            <p:nvPr userDrawn="1"/>
          </p:nvSpPr>
          <p:spPr bwMode="auto">
            <a:xfrm>
              <a:off x="193" y="1053"/>
              <a:ext cx="4577" cy="520"/>
            </a:xfrm>
            <a:custGeom>
              <a:avLst/>
              <a:gdLst>
                <a:gd name="T0" fmla="*/ 4238 w 4577"/>
                <a:gd name="T1" fmla="*/ 0 h 520"/>
                <a:gd name="T2" fmla="*/ 0 w 4577"/>
                <a:gd name="T3" fmla="*/ 0 h 520"/>
                <a:gd name="T4" fmla="*/ 0 w 4577"/>
                <a:gd name="T5" fmla="*/ 520 h 520"/>
                <a:gd name="T6" fmla="*/ 4238 w 4577"/>
                <a:gd name="T7" fmla="*/ 520 h 520"/>
                <a:gd name="T8" fmla="*/ 4577 w 4577"/>
                <a:gd name="T9" fmla="*/ 260 h 520"/>
                <a:gd name="T10" fmla="*/ 4238 w 4577"/>
                <a:gd name="T11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77" h="520">
                  <a:moveTo>
                    <a:pt x="4238" y="0"/>
                  </a:moveTo>
                  <a:lnTo>
                    <a:pt x="0" y="0"/>
                  </a:lnTo>
                  <a:lnTo>
                    <a:pt x="0" y="520"/>
                  </a:lnTo>
                  <a:lnTo>
                    <a:pt x="4238" y="520"/>
                  </a:lnTo>
                  <a:lnTo>
                    <a:pt x="4577" y="260"/>
                  </a:lnTo>
                  <a:lnTo>
                    <a:pt x="423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4" name="Freeform 16"/>
            <p:cNvSpPr>
              <a:spLocks/>
            </p:cNvSpPr>
            <p:nvPr userDrawn="1"/>
          </p:nvSpPr>
          <p:spPr bwMode="auto">
            <a:xfrm>
              <a:off x="387" y="1826"/>
              <a:ext cx="5373" cy="520"/>
            </a:xfrm>
            <a:custGeom>
              <a:avLst/>
              <a:gdLst>
                <a:gd name="T0" fmla="*/ 5033 w 5373"/>
                <a:gd name="T1" fmla="*/ 0 h 520"/>
                <a:gd name="T2" fmla="*/ 0 w 5373"/>
                <a:gd name="T3" fmla="*/ 0 h 520"/>
                <a:gd name="T4" fmla="*/ 0 w 5373"/>
                <a:gd name="T5" fmla="*/ 520 h 520"/>
                <a:gd name="T6" fmla="*/ 5033 w 5373"/>
                <a:gd name="T7" fmla="*/ 520 h 520"/>
                <a:gd name="T8" fmla="*/ 5373 w 5373"/>
                <a:gd name="T9" fmla="*/ 260 h 520"/>
                <a:gd name="T10" fmla="*/ 5033 w 5373"/>
                <a:gd name="T11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73" h="520">
                  <a:moveTo>
                    <a:pt x="5033" y="0"/>
                  </a:moveTo>
                  <a:lnTo>
                    <a:pt x="0" y="0"/>
                  </a:lnTo>
                  <a:lnTo>
                    <a:pt x="0" y="520"/>
                  </a:lnTo>
                  <a:lnTo>
                    <a:pt x="5033" y="520"/>
                  </a:lnTo>
                  <a:lnTo>
                    <a:pt x="5373" y="260"/>
                  </a:lnTo>
                  <a:lnTo>
                    <a:pt x="503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5" name="Freeform 17"/>
            <p:cNvSpPr>
              <a:spLocks/>
            </p:cNvSpPr>
            <p:nvPr userDrawn="1"/>
          </p:nvSpPr>
          <p:spPr bwMode="auto">
            <a:xfrm>
              <a:off x="0" y="800"/>
              <a:ext cx="776" cy="253"/>
            </a:xfrm>
            <a:custGeom>
              <a:avLst/>
              <a:gdLst>
                <a:gd name="T0" fmla="*/ 583 w 776"/>
                <a:gd name="T1" fmla="*/ 0 h 253"/>
                <a:gd name="T2" fmla="*/ 0 w 776"/>
                <a:gd name="T3" fmla="*/ 0 h 253"/>
                <a:gd name="T4" fmla="*/ 193 w 776"/>
                <a:gd name="T5" fmla="*/ 253 h 253"/>
                <a:gd name="T6" fmla="*/ 776 w 776"/>
                <a:gd name="T7" fmla="*/ 253 h 253"/>
                <a:gd name="T8" fmla="*/ 583 w 776"/>
                <a:gd name="T9" fmla="*/ 2 h 253"/>
                <a:gd name="T10" fmla="*/ 583 w 776"/>
                <a:gd name="T1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6" h="253">
                  <a:moveTo>
                    <a:pt x="583" y="0"/>
                  </a:moveTo>
                  <a:lnTo>
                    <a:pt x="0" y="0"/>
                  </a:lnTo>
                  <a:lnTo>
                    <a:pt x="193" y="253"/>
                  </a:lnTo>
                  <a:lnTo>
                    <a:pt x="776" y="253"/>
                  </a:lnTo>
                  <a:lnTo>
                    <a:pt x="583" y="2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6" name="Freeform 18"/>
            <p:cNvSpPr>
              <a:spLocks/>
            </p:cNvSpPr>
            <p:nvPr userDrawn="1"/>
          </p:nvSpPr>
          <p:spPr bwMode="auto">
            <a:xfrm>
              <a:off x="193" y="1573"/>
              <a:ext cx="777" cy="253"/>
            </a:xfrm>
            <a:custGeom>
              <a:avLst/>
              <a:gdLst>
                <a:gd name="T0" fmla="*/ 585 w 777"/>
                <a:gd name="T1" fmla="*/ 0 h 253"/>
                <a:gd name="T2" fmla="*/ 0 w 777"/>
                <a:gd name="T3" fmla="*/ 0 h 253"/>
                <a:gd name="T4" fmla="*/ 194 w 777"/>
                <a:gd name="T5" fmla="*/ 253 h 253"/>
                <a:gd name="T6" fmla="*/ 777 w 777"/>
                <a:gd name="T7" fmla="*/ 253 h 253"/>
                <a:gd name="T8" fmla="*/ 585 w 777"/>
                <a:gd name="T9" fmla="*/ 2 h 253"/>
                <a:gd name="T10" fmla="*/ 585 w 777"/>
                <a:gd name="T1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7" h="253">
                  <a:moveTo>
                    <a:pt x="585" y="0"/>
                  </a:moveTo>
                  <a:lnTo>
                    <a:pt x="0" y="0"/>
                  </a:lnTo>
                  <a:lnTo>
                    <a:pt x="194" y="253"/>
                  </a:lnTo>
                  <a:lnTo>
                    <a:pt x="777" y="253"/>
                  </a:lnTo>
                  <a:lnTo>
                    <a:pt x="585" y="2"/>
                  </a:lnTo>
                  <a:lnTo>
                    <a:pt x="58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7" name="Text Placeholder 59"/>
          <p:cNvSpPr>
            <a:spLocks noGrp="1"/>
          </p:cNvSpPr>
          <p:nvPr>
            <p:ph type="body" sz="quarter" idx="27" hasCustomPrompt="1"/>
          </p:nvPr>
        </p:nvSpPr>
        <p:spPr>
          <a:xfrm>
            <a:off x="1621616" y="1510699"/>
            <a:ext cx="3965180" cy="59393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Insert your desired text here.</a:t>
            </a:r>
          </a:p>
        </p:txBody>
      </p:sp>
      <p:sp>
        <p:nvSpPr>
          <p:cNvPr id="28" name="Text Placeholder 59"/>
          <p:cNvSpPr>
            <a:spLocks noGrp="1"/>
          </p:cNvSpPr>
          <p:nvPr>
            <p:ph type="body" sz="quarter" idx="28" hasCustomPrompt="1"/>
          </p:nvPr>
        </p:nvSpPr>
        <p:spPr>
          <a:xfrm>
            <a:off x="1857427" y="2450298"/>
            <a:ext cx="4898164" cy="59393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Insert your desired text here.</a:t>
            </a:r>
          </a:p>
        </p:txBody>
      </p:sp>
      <p:sp>
        <p:nvSpPr>
          <p:cNvPr id="30" name="Text Placeholder 59"/>
          <p:cNvSpPr>
            <a:spLocks noGrp="1"/>
          </p:cNvSpPr>
          <p:nvPr>
            <p:ph type="body" sz="quarter" idx="29" hasCustomPrompt="1"/>
          </p:nvPr>
        </p:nvSpPr>
        <p:spPr>
          <a:xfrm>
            <a:off x="2020735" y="3388624"/>
            <a:ext cx="5831146" cy="593932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Insert your desired text here.</a:t>
            </a:r>
          </a:p>
        </p:txBody>
      </p:sp>
      <p:sp>
        <p:nvSpPr>
          <p:cNvPr id="39" name="Text Placeholder 59"/>
          <p:cNvSpPr>
            <a:spLocks noGrp="1"/>
          </p:cNvSpPr>
          <p:nvPr>
            <p:ph type="body" sz="quarter" idx="30" hasCustomPrompt="1"/>
          </p:nvPr>
        </p:nvSpPr>
        <p:spPr>
          <a:xfrm>
            <a:off x="747988" y="1491630"/>
            <a:ext cx="639032" cy="632071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01.</a:t>
            </a:r>
          </a:p>
        </p:txBody>
      </p:sp>
      <p:sp>
        <p:nvSpPr>
          <p:cNvPr id="41" name="Text Placeholder 59"/>
          <p:cNvSpPr>
            <a:spLocks noGrp="1"/>
          </p:cNvSpPr>
          <p:nvPr>
            <p:ph type="body" sz="quarter" idx="31" hasCustomPrompt="1"/>
          </p:nvPr>
        </p:nvSpPr>
        <p:spPr>
          <a:xfrm>
            <a:off x="1003966" y="2431229"/>
            <a:ext cx="617650" cy="632071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02.</a:t>
            </a:r>
          </a:p>
        </p:txBody>
      </p:sp>
      <p:sp>
        <p:nvSpPr>
          <p:cNvPr id="42" name="Text Placeholder 59"/>
          <p:cNvSpPr>
            <a:spLocks noGrp="1"/>
          </p:cNvSpPr>
          <p:nvPr>
            <p:ph type="body" sz="quarter" idx="32" hasCustomPrompt="1"/>
          </p:nvPr>
        </p:nvSpPr>
        <p:spPr>
          <a:xfrm>
            <a:off x="1218395" y="3370827"/>
            <a:ext cx="639032" cy="632071"/>
          </a:xfrm>
        </p:spPr>
        <p:txBody>
          <a:bodyPr anchor="ctr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03.</a:t>
            </a:r>
          </a:p>
        </p:txBody>
      </p:sp>
    </p:spTree>
    <p:extLst>
      <p:ext uri="{BB962C8B-B14F-4D97-AF65-F5344CB8AC3E}">
        <p14:creationId xmlns:p14="http://schemas.microsoft.com/office/powerpoint/2010/main" val="171388346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els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 userDrawn="1"/>
        </p:nvSpPr>
        <p:spPr>
          <a:xfrm>
            <a:off x="0" y="4587974"/>
            <a:ext cx="9144000" cy="57606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chemeClr val="accent3"/>
              </a:gs>
              <a:gs pos="3300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72CF679C-547F-4466-B8A9-3FF5A83B539F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B21BC842-42E7-4698-A7BD-05AC1B5C2FE8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3319197" y="1610229"/>
            <a:ext cx="2394952" cy="1502998"/>
            <a:chOff x="3489929" y="945610"/>
            <a:chExt cx="2164141" cy="1873370"/>
          </a:xfrm>
        </p:grpSpPr>
        <p:sp>
          <p:nvSpPr>
            <p:cNvPr id="29" name="Freeform 5"/>
            <p:cNvSpPr>
              <a:spLocks/>
            </p:cNvSpPr>
            <p:nvPr userDrawn="1"/>
          </p:nvSpPr>
          <p:spPr bwMode="auto">
            <a:xfrm>
              <a:off x="4459164" y="2244673"/>
              <a:ext cx="286430" cy="574307"/>
            </a:xfrm>
            <a:custGeom>
              <a:avLst/>
              <a:gdLst>
                <a:gd name="T0" fmla="*/ 198 w 198"/>
                <a:gd name="T1" fmla="*/ 0 h 397"/>
                <a:gd name="T2" fmla="*/ 198 w 198"/>
                <a:gd name="T3" fmla="*/ 193 h 397"/>
                <a:gd name="T4" fmla="*/ 0 w 198"/>
                <a:gd name="T5" fmla="*/ 397 h 397"/>
                <a:gd name="T6" fmla="*/ 0 w 198"/>
                <a:gd name="T7" fmla="*/ 122 h 397"/>
                <a:gd name="T8" fmla="*/ 198 w 198"/>
                <a:gd name="T9" fmla="*/ 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397">
                  <a:moveTo>
                    <a:pt x="198" y="0"/>
                  </a:moveTo>
                  <a:lnTo>
                    <a:pt x="198" y="193"/>
                  </a:lnTo>
                  <a:lnTo>
                    <a:pt x="0" y="397"/>
                  </a:lnTo>
                  <a:lnTo>
                    <a:pt x="0" y="122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"/>
            <p:cNvSpPr>
              <a:spLocks/>
            </p:cNvSpPr>
            <p:nvPr userDrawn="1"/>
          </p:nvSpPr>
          <p:spPr bwMode="auto">
            <a:xfrm>
              <a:off x="4213239" y="1848300"/>
              <a:ext cx="532356" cy="675571"/>
            </a:xfrm>
            <a:custGeom>
              <a:avLst/>
              <a:gdLst>
                <a:gd name="T0" fmla="*/ 368 w 368"/>
                <a:gd name="T1" fmla="*/ 148 h 467"/>
                <a:gd name="T2" fmla="*/ 368 w 368"/>
                <a:gd name="T3" fmla="*/ 467 h 467"/>
                <a:gd name="T4" fmla="*/ 170 w 368"/>
                <a:gd name="T5" fmla="*/ 430 h 467"/>
                <a:gd name="T6" fmla="*/ 0 w 368"/>
                <a:gd name="T7" fmla="*/ 396 h 467"/>
                <a:gd name="T8" fmla="*/ 0 w 368"/>
                <a:gd name="T9" fmla="*/ 0 h 467"/>
                <a:gd name="T10" fmla="*/ 2 w 368"/>
                <a:gd name="T11" fmla="*/ 0 h 467"/>
                <a:gd name="T12" fmla="*/ 368 w 368"/>
                <a:gd name="T13" fmla="*/ 14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8" h="467">
                  <a:moveTo>
                    <a:pt x="368" y="148"/>
                  </a:moveTo>
                  <a:lnTo>
                    <a:pt x="368" y="467"/>
                  </a:lnTo>
                  <a:lnTo>
                    <a:pt x="170" y="430"/>
                  </a:lnTo>
                  <a:lnTo>
                    <a:pt x="0" y="396"/>
                  </a:lnTo>
                  <a:lnTo>
                    <a:pt x="0" y="0"/>
                  </a:lnTo>
                  <a:lnTo>
                    <a:pt x="2" y="0"/>
                  </a:lnTo>
                  <a:lnTo>
                    <a:pt x="368" y="14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"/>
            <p:cNvSpPr>
              <a:spLocks/>
            </p:cNvSpPr>
            <p:nvPr userDrawn="1"/>
          </p:nvSpPr>
          <p:spPr bwMode="auto">
            <a:xfrm>
              <a:off x="4213239" y="1346323"/>
              <a:ext cx="1073391" cy="1074837"/>
            </a:xfrm>
            <a:custGeom>
              <a:avLst/>
              <a:gdLst>
                <a:gd name="T0" fmla="*/ 742 w 742"/>
                <a:gd name="T1" fmla="*/ 495 h 743"/>
                <a:gd name="T2" fmla="*/ 0 w 742"/>
                <a:gd name="T3" fmla="*/ 743 h 743"/>
                <a:gd name="T4" fmla="*/ 0 w 742"/>
                <a:gd name="T5" fmla="*/ 0 h 743"/>
                <a:gd name="T6" fmla="*/ 742 w 742"/>
                <a:gd name="T7" fmla="*/ 249 h 743"/>
                <a:gd name="T8" fmla="*/ 742 w 742"/>
                <a:gd name="T9" fmla="*/ 495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2" h="743">
                  <a:moveTo>
                    <a:pt x="742" y="495"/>
                  </a:moveTo>
                  <a:lnTo>
                    <a:pt x="0" y="743"/>
                  </a:lnTo>
                  <a:lnTo>
                    <a:pt x="0" y="0"/>
                  </a:lnTo>
                  <a:lnTo>
                    <a:pt x="742" y="249"/>
                  </a:lnTo>
                  <a:lnTo>
                    <a:pt x="742" y="4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"/>
            <p:cNvSpPr>
              <a:spLocks/>
            </p:cNvSpPr>
            <p:nvPr userDrawn="1"/>
          </p:nvSpPr>
          <p:spPr bwMode="auto">
            <a:xfrm>
              <a:off x="3489929" y="945610"/>
              <a:ext cx="1796700" cy="1116789"/>
            </a:xfrm>
            <a:custGeom>
              <a:avLst/>
              <a:gdLst>
                <a:gd name="T0" fmla="*/ 1242 w 1242"/>
                <a:gd name="T1" fmla="*/ 772 h 772"/>
                <a:gd name="T2" fmla="*/ 0 w 1242"/>
                <a:gd name="T3" fmla="*/ 526 h 772"/>
                <a:gd name="T4" fmla="*/ 0 w 1242"/>
                <a:gd name="T5" fmla="*/ 0 h 772"/>
                <a:gd name="T6" fmla="*/ 1242 w 1242"/>
                <a:gd name="T7" fmla="*/ 277 h 772"/>
                <a:gd name="T8" fmla="*/ 1242 w 1242"/>
                <a:gd name="T9" fmla="*/ 772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2" h="772">
                  <a:moveTo>
                    <a:pt x="1242" y="772"/>
                  </a:moveTo>
                  <a:lnTo>
                    <a:pt x="0" y="526"/>
                  </a:lnTo>
                  <a:lnTo>
                    <a:pt x="0" y="0"/>
                  </a:lnTo>
                  <a:lnTo>
                    <a:pt x="1242" y="277"/>
                  </a:lnTo>
                  <a:lnTo>
                    <a:pt x="1242" y="77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9"/>
            <p:cNvSpPr>
              <a:spLocks noChangeArrowheads="1"/>
            </p:cNvSpPr>
            <p:nvPr userDrawn="1"/>
          </p:nvSpPr>
          <p:spPr bwMode="auto">
            <a:xfrm>
              <a:off x="3489929" y="945610"/>
              <a:ext cx="2164141" cy="7609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/>
          <p:cNvGrpSpPr/>
          <p:nvPr userDrawn="1"/>
        </p:nvGrpSpPr>
        <p:grpSpPr>
          <a:xfrm>
            <a:off x="6130899" y="1610229"/>
            <a:ext cx="2394952" cy="1502998"/>
            <a:chOff x="6571227" y="945610"/>
            <a:chExt cx="2164141" cy="1873370"/>
          </a:xfrm>
        </p:grpSpPr>
        <p:sp>
          <p:nvSpPr>
            <p:cNvPr id="36" name="Freeform 15"/>
            <p:cNvSpPr>
              <a:spLocks/>
            </p:cNvSpPr>
            <p:nvPr userDrawn="1"/>
          </p:nvSpPr>
          <p:spPr bwMode="auto">
            <a:xfrm>
              <a:off x="7540461" y="2244673"/>
              <a:ext cx="286430" cy="574307"/>
            </a:xfrm>
            <a:custGeom>
              <a:avLst/>
              <a:gdLst>
                <a:gd name="T0" fmla="*/ 198 w 198"/>
                <a:gd name="T1" fmla="*/ 0 h 397"/>
                <a:gd name="T2" fmla="*/ 198 w 198"/>
                <a:gd name="T3" fmla="*/ 193 h 397"/>
                <a:gd name="T4" fmla="*/ 0 w 198"/>
                <a:gd name="T5" fmla="*/ 397 h 397"/>
                <a:gd name="T6" fmla="*/ 0 w 198"/>
                <a:gd name="T7" fmla="*/ 122 h 397"/>
                <a:gd name="T8" fmla="*/ 198 w 198"/>
                <a:gd name="T9" fmla="*/ 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397">
                  <a:moveTo>
                    <a:pt x="198" y="0"/>
                  </a:moveTo>
                  <a:lnTo>
                    <a:pt x="198" y="193"/>
                  </a:lnTo>
                  <a:lnTo>
                    <a:pt x="0" y="397"/>
                  </a:lnTo>
                  <a:lnTo>
                    <a:pt x="0" y="122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/>
            <p:cNvSpPr>
              <a:spLocks/>
            </p:cNvSpPr>
            <p:nvPr userDrawn="1"/>
          </p:nvSpPr>
          <p:spPr bwMode="auto">
            <a:xfrm>
              <a:off x="7294536" y="1848300"/>
              <a:ext cx="532356" cy="675571"/>
            </a:xfrm>
            <a:custGeom>
              <a:avLst/>
              <a:gdLst>
                <a:gd name="T0" fmla="*/ 368 w 368"/>
                <a:gd name="T1" fmla="*/ 148 h 467"/>
                <a:gd name="T2" fmla="*/ 368 w 368"/>
                <a:gd name="T3" fmla="*/ 467 h 467"/>
                <a:gd name="T4" fmla="*/ 170 w 368"/>
                <a:gd name="T5" fmla="*/ 430 h 467"/>
                <a:gd name="T6" fmla="*/ 0 w 368"/>
                <a:gd name="T7" fmla="*/ 396 h 467"/>
                <a:gd name="T8" fmla="*/ 0 w 368"/>
                <a:gd name="T9" fmla="*/ 0 h 467"/>
                <a:gd name="T10" fmla="*/ 2 w 368"/>
                <a:gd name="T11" fmla="*/ 0 h 467"/>
                <a:gd name="T12" fmla="*/ 368 w 368"/>
                <a:gd name="T13" fmla="*/ 14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8" h="467">
                  <a:moveTo>
                    <a:pt x="368" y="148"/>
                  </a:moveTo>
                  <a:lnTo>
                    <a:pt x="368" y="467"/>
                  </a:lnTo>
                  <a:lnTo>
                    <a:pt x="170" y="430"/>
                  </a:lnTo>
                  <a:lnTo>
                    <a:pt x="0" y="396"/>
                  </a:lnTo>
                  <a:lnTo>
                    <a:pt x="0" y="0"/>
                  </a:lnTo>
                  <a:lnTo>
                    <a:pt x="2" y="0"/>
                  </a:lnTo>
                  <a:lnTo>
                    <a:pt x="368" y="14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"/>
            <p:cNvSpPr>
              <a:spLocks/>
            </p:cNvSpPr>
            <p:nvPr userDrawn="1"/>
          </p:nvSpPr>
          <p:spPr bwMode="auto">
            <a:xfrm>
              <a:off x="7294536" y="1346323"/>
              <a:ext cx="1073391" cy="1074837"/>
            </a:xfrm>
            <a:custGeom>
              <a:avLst/>
              <a:gdLst>
                <a:gd name="T0" fmla="*/ 742 w 742"/>
                <a:gd name="T1" fmla="*/ 249 h 743"/>
                <a:gd name="T2" fmla="*/ 742 w 742"/>
                <a:gd name="T3" fmla="*/ 495 h 743"/>
                <a:gd name="T4" fmla="*/ 368 w 742"/>
                <a:gd name="T5" fmla="*/ 621 h 743"/>
                <a:gd name="T6" fmla="*/ 0 w 742"/>
                <a:gd name="T7" fmla="*/ 743 h 743"/>
                <a:gd name="T8" fmla="*/ 0 w 742"/>
                <a:gd name="T9" fmla="*/ 0 h 743"/>
                <a:gd name="T10" fmla="*/ 742 w 742"/>
                <a:gd name="T11" fmla="*/ 249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2" h="743">
                  <a:moveTo>
                    <a:pt x="742" y="249"/>
                  </a:moveTo>
                  <a:lnTo>
                    <a:pt x="742" y="495"/>
                  </a:lnTo>
                  <a:lnTo>
                    <a:pt x="368" y="621"/>
                  </a:lnTo>
                  <a:lnTo>
                    <a:pt x="0" y="743"/>
                  </a:lnTo>
                  <a:lnTo>
                    <a:pt x="0" y="0"/>
                  </a:lnTo>
                  <a:lnTo>
                    <a:pt x="742" y="24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8"/>
            <p:cNvSpPr>
              <a:spLocks/>
            </p:cNvSpPr>
            <p:nvPr userDrawn="1"/>
          </p:nvSpPr>
          <p:spPr bwMode="auto">
            <a:xfrm>
              <a:off x="6571227" y="945610"/>
              <a:ext cx="1796700" cy="1116789"/>
            </a:xfrm>
            <a:custGeom>
              <a:avLst/>
              <a:gdLst>
                <a:gd name="T0" fmla="*/ 1242 w 1242"/>
                <a:gd name="T1" fmla="*/ 772 h 772"/>
                <a:gd name="T2" fmla="*/ 0 w 1242"/>
                <a:gd name="T3" fmla="*/ 526 h 772"/>
                <a:gd name="T4" fmla="*/ 0 w 1242"/>
                <a:gd name="T5" fmla="*/ 0 h 772"/>
                <a:gd name="T6" fmla="*/ 1242 w 1242"/>
                <a:gd name="T7" fmla="*/ 277 h 772"/>
                <a:gd name="T8" fmla="*/ 1242 w 1242"/>
                <a:gd name="T9" fmla="*/ 772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2" h="772">
                  <a:moveTo>
                    <a:pt x="1242" y="772"/>
                  </a:moveTo>
                  <a:lnTo>
                    <a:pt x="0" y="526"/>
                  </a:lnTo>
                  <a:lnTo>
                    <a:pt x="0" y="0"/>
                  </a:lnTo>
                  <a:lnTo>
                    <a:pt x="1242" y="277"/>
                  </a:lnTo>
                  <a:lnTo>
                    <a:pt x="1242" y="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19"/>
            <p:cNvSpPr>
              <a:spLocks noChangeArrowheads="1"/>
            </p:cNvSpPr>
            <p:nvPr userDrawn="1"/>
          </p:nvSpPr>
          <p:spPr bwMode="auto">
            <a:xfrm>
              <a:off x="6571227" y="945610"/>
              <a:ext cx="2164141" cy="76092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/>
          <p:cNvGrpSpPr/>
          <p:nvPr userDrawn="1"/>
        </p:nvGrpSpPr>
        <p:grpSpPr>
          <a:xfrm>
            <a:off x="507496" y="1610230"/>
            <a:ext cx="2394950" cy="1502998"/>
            <a:chOff x="408632" y="945610"/>
            <a:chExt cx="2164141" cy="1873371"/>
          </a:xfrm>
        </p:grpSpPr>
        <p:sp>
          <p:nvSpPr>
            <p:cNvPr id="45" name="Freeform 26"/>
            <p:cNvSpPr>
              <a:spLocks/>
            </p:cNvSpPr>
            <p:nvPr userDrawn="1"/>
          </p:nvSpPr>
          <p:spPr bwMode="auto">
            <a:xfrm>
              <a:off x="1377866" y="2211401"/>
              <a:ext cx="292217" cy="607580"/>
            </a:xfrm>
            <a:custGeom>
              <a:avLst/>
              <a:gdLst>
                <a:gd name="T0" fmla="*/ 202 w 202"/>
                <a:gd name="T1" fmla="*/ 0 h 420"/>
                <a:gd name="T2" fmla="*/ 202 w 202"/>
                <a:gd name="T3" fmla="*/ 21 h 420"/>
                <a:gd name="T4" fmla="*/ 202 w 202"/>
                <a:gd name="T5" fmla="*/ 21 h 420"/>
                <a:gd name="T6" fmla="*/ 198 w 202"/>
                <a:gd name="T7" fmla="*/ 23 h 420"/>
                <a:gd name="T8" fmla="*/ 198 w 202"/>
                <a:gd name="T9" fmla="*/ 216 h 420"/>
                <a:gd name="T10" fmla="*/ 0 w 202"/>
                <a:gd name="T11" fmla="*/ 420 h 420"/>
                <a:gd name="T12" fmla="*/ 0 w 202"/>
                <a:gd name="T13" fmla="*/ 145 h 420"/>
                <a:gd name="T14" fmla="*/ 147 w 202"/>
                <a:gd name="T15" fmla="*/ 38 h 420"/>
                <a:gd name="T16" fmla="*/ 198 w 202"/>
                <a:gd name="T17" fmla="*/ 4 h 420"/>
                <a:gd name="T18" fmla="*/ 202 w 202"/>
                <a:gd name="T19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" h="420">
                  <a:moveTo>
                    <a:pt x="202" y="0"/>
                  </a:moveTo>
                  <a:lnTo>
                    <a:pt x="202" y="21"/>
                  </a:lnTo>
                  <a:lnTo>
                    <a:pt x="202" y="21"/>
                  </a:lnTo>
                  <a:lnTo>
                    <a:pt x="198" y="23"/>
                  </a:lnTo>
                  <a:lnTo>
                    <a:pt x="198" y="216"/>
                  </a:lnTo>
                  <a:lnTo>
                    <a:pt x="0" y="420"/>
                  </a:lnTo>
                  <a:lnTo>
                    <a:pt x="0" y="145"/>
                  </a:lnTo>
                  <a:lnTo>
                    <a:pt x="147" y="38"/>
                  </a:lnTo>
                  <a:lnTo>
                    <a:pt x="198" y="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7"/>
            <p:cNvSpPr>
              <a:spLocks/>
            </p:cNvSpPr>
            <p:nvPr userDrawn="1"/>
          </p:nvSpPr>
          <p:spPr bwMode="auto">
            <a:xfrm>
              <a:off x="1131941" y="1848300"/>
              <a:ext cx="532356" cy="675571"/>
            </a:xfrm>
            <a:custGeom>
              <a:avLst/>
              <a:gdLst>
                <a:gd name="T0" fmla="*/ 368 w 368"/>
                <a:gd name="T1" fmla="*/ 148 h 467"/>
                <a:gd name="T2" fmla="*/ 368 w 368"/>
                <a:gd name="T3" fmla="*/ 467 h 467"/>
                <a:gd name="T4" fmla="*/ 170 w 368"/>
                <a:gd name="T5" fmla="*/ 430 h 467"/>
                <a:gd name="T6" fmla="*/ 0 w 368"/>
                <a:gd name="T7" fmla="*/ 396 h 467"/>
                <a:gd name="T8" fmla="*/ 0 w 368"/>
                <a:gd name="T9" fmla="*/ 0 h 467"/>
                <a:gd name="T10" fmla="*/ 2 w 368"/>
                <a:gd name="T11" fmla="*/ 0 h 467"/>
                <a:gd name="T12" fmla="*/ 368 w 368"/>
                <a:gd name="T13" fmla="*/ 148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8" h="467">
                  <a:moveTo>
                    <a:pt x="368" y="148"/>
                  </a:moveTo>
                  <a:lnTo>
                    <a:pt x="368" y="467"/>
                  </a:lnTo>
                  <a:lnTo>
                    <a:pt x="170" y="430"/>
                  </a:lnTo>
                  <a:lnTo>
                    <a:pt x="0" y="396"/>
                  </a:lnTo>
                  <a:lnTo>
                    <a:pt x="0" y="0"/>
                  </a:lnTo>
                  <a:lnTo>
                    <a:pt x="2" y="0"/>
                  </a:lnTo>
                  <a:lnTo>
                    <a:pt x="368" y="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8"/>
            <p:cNvSpPr>
              <a:spLocks/>
            </p:cNvSpPr>
            <p:nvPr userDrawn="1"/>
          </p:nvSpPr>
          <p:spPr bwMode="auto">
            <a:xfrm>
              <a:off x="1131941" y="1346323"/>
              <a:ext cx="1073391" cy="1074837"/>
            </a:xfrm>
            <a:custGeom>
              <a:avLst/>
              <a:gdLst>
                <a:gd name="T0" fmla="*/ 742 w 742"/>
                <a:gd name="T1" fmla="*/ 249 h 743"/>
                <a:gd name="T2" fmla="*/ 742 w 742"/>
                <a:gd name="T3" fmla="*/ 495 h 743"/>
                <a:gd name="T4" fmla="*/ 368 w 742"/>
                <a:gd name="T5" fmla="*/ 621 h 743"/>
                <a:gd name="T6" fmla="*/ 317 w 742"/>
                <a:gd name="T7" fmla="*/ 636 h 743"/>
                <a:gd name="T8" fmla="*/ 0 w 742"/>
                <a:gd name="T9" fmla="*/ 743 h 743"/>
                <a:gd name="T10" fmla="*/ 0 w 742"/>
                <a:gd name="T11" fmla="*/ 0 h 743"/>
                <a:gd name="T12" fmla="*/ 742 w 742"/>
                <a:gd name="T13" fmla="*/ 249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2" h="743">
                  <a:moveTo>
                    <a:pt x="742" y="249"/>
                  </a:moveTo>
                  <a:lnTo>
                    <a:pt x="742" y="495"/>
                  </a:lnTo>
                  <a:lnTo>
                    <a:pt x="368" y="621"/>
                  </a:lnTo>
                  <a:lnTo>
                    <a:pt x="317" y="636"/>
                  </a:lnTo>
                  <a:lnTo>
                    <a:pt x="0" y="743"/>
                  </a:lnTo>
                  <a:lnTo>
                    <a:pt x="0" y="0"/>
                  </a:lnTo>
                  <a:lnTo>
                    <a:pt x="742" y="2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9"/>
            <p:cNvSpPr>
              <a:spLocks/>
            </p:cNvSpPr>
            <p:nvPr userDrawn="1"/>
          </p:nvSpPr>
          <p:spPr bwMode="auto">
            <a:xfrm>
              <a:off x="408632" y="945610"/>
              <a:ext cx="1796700" cy="1116789"/>
            </a:xfrm>
            <a:custGeom>
              <a:avLst/>
              <a:gdLst>
                <a:gd name="T0" fmla="*/ 1242 w 1242"/>
                <a:gd name="T1" fmla="*/ 772 h 772"/>
                <a:gd name="T2" fmla="*/ 0 w 1242"/>
                <a:gd name="T3" fmla="*/ 526 h 772"/>
                <a:gd name="T4" fmla="*/ 0 w 1242"/>
                <a:gd name="T5" fmla="*/ 0 h 772"/>
                <a:gd name="T6" fmla="*/ 1242 w 1242"/>
                <a:gd name="T7" fmla="*/ 277 h 772"/>
                <a:gd name="T8" fmla="*/ 1242 w 1242"/>
                <a:gd name="T9" fmla="*/ 772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2" h="772">
                  <a:moveTo>
                    <a:pt x="1242" y="772"/>
                  </a:moveTo>
                  <a:lnTo>
                    <a:pt x="0" y="526"/>
                  </a:lnTo>
                  <a:lnTo>
                    <a:pt x="0" y="0"/>
                  </a:lnTo>
                  <a:lnTo>
                    <a:pt x="1242" y="277"/>
                  </a:lnTo>
                  <a:lnTo>
                    <a:pt x="1242" y="77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30"/>
            <p:cNvSpPr>
              <a:spLocks noChangeArrowheads="1"/>
            </p:cNvSpPr>
            <p:nvPr userDrawn="1"/>
          </p:nvSpPr>
          <p:spPr bwMode="auto">
            <a:xfrm>
              <a:off x="408632" y="945610"/>
              <a:ext cx="2164141" cy="7609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3319198" y="1610228"/>
            <a:ext cx="2394952" cy="610485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1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507496" y="3150814"/>
            <a:ext cx="2394949" cy="1077119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your desired text here.</a:t>
            </a:r>
          </a:p>
        </p:txBody>
      </p:sp>
      <p:sp>
        <p:nvSpPr>
          <p:cNvPr id="52" name="Text Placeholder 7"/>
          <p:cNvSpPr>
            <a:spLocks noGrp="1"/>
          </p:cNvSpPr>
          <p:nvPr>
            <p:ph type="body" sz="quarter" idx="24" hasCustomPrompt="1"/>
          </p:nvPr>
        </p:nvSpPr>
        <p:spPr>
          <a:xfrm>
            <a:off x="3319197" y="3150814"/>
            <a:ext cx="2394952" cy="1077119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your desired text here.</a:t>
            </a:r>
          </a:p>
        </p:txBody>
      </p:sp>
      <p:sp>
        <p:nvSpPr>
          <p:cNvPr id="53" name="Text Placeholder 7"/>
          <p:cNvSpPr>
            <a:spLocks noGrp="1"/>
          </p:cNvSpPr>
          <p:nvPr>
            <p:ph type="body" sz="quarter" idx="25" hasCustomPrompt="1"/>
          </p:nvPr>
        </p:nvSpPr>
        <p:spPr>
          <a:xfrm>
            <a:off x="6130899" y="3150814"/>
            <a:ext cx="2394952" cy="1077119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your desired text here.</a:t>
            </a:r>
          </a:p>
        </p:txBody>
      </p:sp>
      <p:sp>
        <p:nvSpPr>
          <p:cNvPr id="54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507494" y="1610228"/>
            <a:ext cx="2394952" cy="610485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5" name="Text Placeholder 7"/>
          <p:cNvSpPr>
            <a:spLocks noGrp="1"/>
          </p:cNvSpPr>
          <p:nvPr>
            <p:ph type="body" sz="quarter" idx="27" hasCustomPrompt="1"/>
          </p:nvPr>
        </p:nvSpPr>
        <p:spPr>
          <a:xfrm>
            <a:off x="6130899" y="1610228"/>
            <a:ext cx="2394952" cy="610485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6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Labels and Text</a:t>
            </a:r>
          </a:p>
        </p:txBody>
      </p:sp>
    </p:spTree>
    <p:extLst>
      <p:ext uri="{BB962C8B-B14F-4D97-AF65-F5344CB8AC3E}">
        <p14:creationId xmlns:p14="http://schemas.microsoft.com/office/powerpoint/2010/main" val="384475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rrows - 3 Ite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72CF679C-547F-4466-B8A9-3FF5A83B539F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B21BC842-42E7-4698-A7BD-05AC1B5C2F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Text Arrows - 3 Items</a:t>
            </a:r>
          </a:p>
        </p:txBody>
      </p:sp>
      <p:sp>
        <p:nvSpPr>
          <p:cNvPr id="29" name="Freeform 11"/>
          <p:cNvSpPr>
            <a:spLocks/>
          </p:cNvSpPr>
          <p:nvPr userDrawn="1"/>
        </p:nvSpPr>
        <p:spPr bwMode="auto">
          <a:xfrm>
            <a:off x="5369086" y="1587821"/>
            <a:ext cx="2690251" cy="3001432"/>
          </a:xfrm>
          <a:custGeom>
            <a:avLst/>
            <a:gdLst>
              <a:gd name="T0" fmla="*/ 1755 w 1755"/>
              <a:gd name="T1" fmla="*/ 979 h 1958"/>
              <a:gd name="T2" fmla="*/ 1312 w 1755"/>
              <a:gd name="T3" fmla="*/ 1958 h 1958"/>
              <a:gd name="T4" fmla="*/ 0 w 1755"/>
              <a:gd name="T5" fmla="*/ 1958 h 1958"/>
              <a:gd name="T6" fmla="*/ 443 w 1755"/>
              <a:gd name="T7" fmla="*/ 979 h 1958"/>
              <a:gd name="T8" fmla="*/ 139 w 1755"/>
              <a:gd name="T9" fmla="*/ 307 h 1958"/>
              <a:gd name="T10" fmla="*/ 0 w 1755"/>
              <a:gd name="T11" fmla="*/ 0 h 1958"/>
              <a:gd name="T12" fmla="*/ 1312 w 1755"/>
              <a:gd name="T13" fmla="*/ 0 h 1958"/>
              <a:gd name="T14" fmla="*/ 1451 w 1755"/>
              <a:gd name="T15" fmla="*/ 307 h 1958"/>
              <a:gd name="T16" fmla="*/ 1755 w 1755"/>
              <a:gd name="T17" fmla="*/ 979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55" h="1958">
                <a:moveTo>
                  <a:pt x="1755" y="979"/>
                </a:moveTo>
                <a:lnTo>
                  <a:pt x="1312" y="1958"/>
                </a:lnTo>
                <a:lnTo>
                  <a:pt x="0" y="1958"/>
                </a:lnTo>
                <a:lnTo>
                  <a:pt x="443" y="979"/>
                </a:lnTo>
                <a:lnTo>
                  <a:pt x="139" y="307"/>
                </a:lnTo>
                <a:lnTo>
                  <a:pt x="0" y="0"/>
                </a:lnTo>
                <a:lnTo>
                  <a:pt x="1312" y="0"/>
                </a:lnTo>
                <a:lnTo>
                  <a:pt x="1451" y="307"/>
                </a:lnTo>
                <a:lnTo>
                  <a:pt x="1755" y="979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1" name="Freeform 12"/>
          <p:cNvSpPr>
            <a:spLocks/>
          </p:cNvSpPr>
          <p:nvPr userDrawn="1"/>
        </p:nvSpPr>
        <p:spPr bwMode="auto">
          <a:xfrm>
            <a:off x="1083079" y="1587821"/>
            <a:ext cx="2691784" cy="3001432"/>
          </a:xfrm>
          <a:custGeom>
            <a:avLst/>
            <a:gdLst>
              <a:gd name="T0" fmla="*/ 1756 w 1756"/>
              <a:gd name="T1" fmla="*/ 979 h 1958"/>
              <a:gd name="T2" fmla="*/ 1313 w 1756"/>
              <a:gd name="T3" fmla="*/ 1958 h 1958"/>
              <a:gd name="T4" fmla="*/ 0 w 1756"/>
              <a:gd name="T5" fmla="*/ 1958 h 1958"/>
              <a:gd name="T6" fmla="*/ 444 w 1756"/>
              <a:gd name="T7" fmla="*/ 979 h 1958"/>
              <a:gd name="T8" fmla="*/ 140 w 1756"/>
              <a:gd name="T9" fmla="*/ 307 h 1958"/>
              <a:gd name="T10" fmla="*/ 0 w 1756"/>
              <a:gd name="T11" fmla="*/ 0 h 1958"/>
              <a:gd name="T12" fmla="*/ 1313 w 1756"/>
              <a:gd name="T13" fmla="*/ 0 h 1958"/>
              <a:gd name="T14" fmla="*/ 1452 w 1756"/>
              <a:gd name="T15" fmla="*/ 307 h 1958"/>
              <a:gd name="T16" fmla="*/ 1756 w 1756"/>
              <a:gd name="T17" fmla="*/ 979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56" h="1958">
                <a:moveTo>
                  <a:pt x="1756" y="979"/>
                </a:moveTo>
                <a:lnTo>
                  <a:pt x="1313" y="1958"/>
                </a:lnTo>
                <a:lnTo>
                  <a:pt x="0" y="1958"/>
                </a:lnTo>
                <a:lnTo>
                  <a:pt x="444" y="979"/>
                </a:lnTo>
                <a:lnTo>
                  <a:pt x="140" y="307"/>
                </a:lnTo>
                <a:lnTo>
                  <a:pt x="0" y="0"/>
                </a:lnTo>
                <a:lnTo>
                  <a:pt x="1313" y="0"/>
                </a:lnTo>
                <a:lnTo>
                  <a:pt x="1452" y="307"/>
                </a:lnTo>
                <a:lnTo>
                  <a:pt x="1756" y="979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2" name="Freeform 13"/>
          <p:cNvSpPr>
            <a:spLocks/>
          </p:cNvSpPr>
          <p:nvPr userDrawn="1"/>
        </p:nvSpPr>
        <p:spPr bwMode="auto">
          <a:xfrm>
            <a:off x="3226082" y="1587821"/>
            <a:ext cx="2690251" cy="3001432"/>
          </a:xfrm>
          <a:custGeom>
            <a:avLst/>
            <a:gdLst>
              <a:gd name="T0" fmla="*/ 1755 w 1755"/>
              <a:gd name="T1" fmla="*/ 979 h 1958"/>
              <a:gd name="T2" fmla="*/ 1312 w 1755"/>
              <a:gd name="T3" fmla="*/ 1958 h 1958"/>
              <a:gd name="T4" fmla="*/ 0 w 1755"/>
              <a:gd name="T5" fmla="*/ 1958 h 1958"/>
              <a:gd name="T6" fmla="*/ 443 w 1755"/>
              <a:gd name="T7" fmla="*/ 979 h 1958"/>
              <a:gd name="T8" fmla="*/ 139 w 1755"/>
              <a:gd name="T9" fmla="*/ 307 h 1958"/>
              <a:gd name="T10" fmla="*/ 0 w 1755"/>
              <a:gd name="T11" fmla="*/ 0 h 1958"/>
              <a:gd name="T12" fmla="*/ 1312 w 1755"/>
              <a:gd name="T13" fmla="*/ 0 h 1958"/>
              <a:gd name="T14" fmla="*/ 1452 w 1755"/>
              <a:gd name="T15" fmla="*/ 307 h 1958"/>
              <a:gd name="T16" fmla="*/ 1755 w 1755"/>
              <a:gd name="T17" fmla="*/ 979 h 1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55" h="1958">
                <a:moveTo>
                  <a:pt x="1755" y="979"/>
                </a:moveTo>
                <a:lnTo>
                  <a:pt x="1312" y="1958"/>
                </a:lnTo>
                <a:lnTo>
                  <a:pt x="0" y="1958"/>
                </a:lnTo>
                <a:lnTo>
                  <a:pt x="443" y="979"/>
                </a:lnTo>
                <a:lnTo>
                  <a:pt x="139" y="307"/>
                </a:lnTo>
                <a:lnTo>
                  <a:pt x="0" y="0"/>
                </a:lnTo>
                <a:lnTo>
                  <a:pt x="1312" y="0"/>
                </a:lnTo>
                <a:lnTo>
                  <a:pt x="1452" y="307"/>
                </a:lnTo>
                <a:lnTo>
                  <a:pt x="1755" y="979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3" name="Freeform 14"/>
          <p:cNvSpPr>
            <a:spLocks/>
          </p:cNvSpPr>
          <p:nvPr userDrawn="1"/>
        </p:nvSpPr>
        <p:spPr bwMode="auto">
          <a:xfrm>
            <a:off x="1083079" y="1587821"/>
            <a:ext cx="2225780" cy="470602"/>
          </a:xfrm>
          <a:custGeom>
            <a:avLst/>
            <a:gdLst>
              <a:gd name="T0" fmla="*/ 1452 w 1452"/>
              <a:gd name="T1" fmla="*/ 307 h 307"/>
              <a:gd name="T2" fmla="*/ 140 w 1452"/>
              <a:gd name="T3" fmla="*/ 307 h 307"/>
              <a:gd name="T4" fmla="*/ 0 w 1452"/>
              <a:gd name="T5" fmla="*/ 0 h 307"/>
              <a:gd name="T6" fmla="*/ 1313 w 1452"/>
              <a:gd name="T7" fmla="*/ 0 h 307"/>
              <a:gd name="T8" fmla="*/ 1452 w 1452"/>
              <a:gd name="T9" fmla="*/ 307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52" h="307">
                <a:moveTo>
                  <a:pt x="1452" y="307"/>
                </a:moveTo>
                <a:lnTo>
                  <a:pt x="140" y="307"/>
                </a:lnTo>
                <a:lnTo>
                  <a:pt x="0" y="0"/>
                </a:lnTo>
                <a:lnTo>
                  <a:pt x="1313" y="0"/>
                </a:lnTo>
                <a:lnTo>
                  <a:pt x="1452" y="307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4" name="Freeform 15"/>
          <p:cNvSpPr>
            <a:spLocks/>
          </p:cNvSpPr>
          <p:nvPr userDrawn="1"/>
        </p:nvSpPr>
        <p:spPr bwMode="auto">
          <a:xfrm>
            <a:off x="3226082" y="1587821"/>
            <a:ext cx="2225780" cy="470602"/>
          </a:xfrm>
          <a:custGeom>
            <a:avLst/>
            <a:gdLst>
              <a:gd name="T0" fmla="*/ 1452 w 1452"/>
              <a:gd name="T1" fmla="*/ 307 h 307"/>
              <a:gd name="T2" fmla="*/ 139 w 1452"/>
              <a:gd name="T3" fmla="*/ 307 h 307"/>
              <a:gd name="T4" fmla="*/ 0 w 1452"/>
              <a:gd name="T5" fmla="*/ 0 h 307"/>
              <a:gd name="T6" fmla="*/ 1312 w 1452"/>
              <a:gd name="T7" fmla="*/ 0 h 307"/>
              <a:gd name="T8" fmla="*/ 1452 w 1452"/>
              <a:gd name="T9" fmla="*/ 307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52" h="307">
                <a:moveTo>
                  <a:pt x="1452" y="307"/>
                </a:moveTo>
                <a:lnTo>
                  <a:pt x="139" y="307"/>
                </a:lnTo>
                <a:lnTo>
                  <a:pt x="0" y="0"/>
                </a:lnTo>
                <a:lnTo>
                  <a:pt x="1312" y="0"/>
                </a:lnTo>
                <a:lnTo>
                  <a:pt x="1452" y="307"/>
                </a:lnTo>
                <a:close/>
              </a:path>
            </a:pathLst>
          </a:custGeom>
          <a:solidFill>
            <a:schemeClr val="accent2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5" name="Freeform 16"/>
          <p:cNvSpPr>
            <a:spLocks/>
          </p:cNvSpPr>
          <p:nvPr userDrawn="1"/>
        </p:nvSpPr>
        <p:spPr bwMode="auto">
          <a:xfrm>
            <a:off x="5369086" y="1587821"/>
            <a:ext cx="2224247" cy="470602"/>
          </a:xfrm>
          <a:custGeom>
            <a:avLst/>
            <a:gdLst>
              <a:gd name="T0" fmla="*/ 1451 w 1451"/>
              <a:gd name="T1" fmla="*/ 307 h 307"/>
              <a:gd name="T2" fmla="*/ 139 w 1451"/>
              <a:gd name="T3" fmla="*/ 307 h 307"/>
              <a:gd name="T4" fmla="*/ 0 w 1451"/>
              <a:gd name="T5" fmla="*/ 0 h 307"/>
              <a:gd name="T6" fmla="*/ 1312 w 1451"/>
              <a:gd name="T7" fmla="*/ 0 h 307"/>
              <a:gd name="T8" fmla="*/ 1451 w 1451"/>
              <a:gd name="T9" fmla="*/ 307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51" h="307">
                <a:moveTo>
                  <a:pt x="1451" y="307"/>
                </a:moveTo>
                <a:lnTo>
                  <a:pt x="139" y="307"/>
                </a:lnTo>
                <a:lnTo>
                  <a:pt x="0" y="0"/>
                </a:lnTo>
                <a:lnTo>
                  <a:pt x="1312" y="0"/>
                </a:lnTo>
                <a:lnTo>
                  <a:pt x="1451" y="307"/>
                </a:lnTo>
                <a:close/>
              </a:path>
            </a:pathLst>
          </a:custGeom>
          <a:solidFill>
            <a:schemeClr val="accent3"/>
          </a:solidFill>
          <a:ln w="1270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6" name="Text Placeholder 68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236806" y="1643102"/>
            <a:ext cx="1989276" cy="360040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37" name="Text Placeholder 68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3416358" y="1643102"/>
            <a:ext cx="1952727" cy="360040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38" name="Text Placeholder 68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5508104" y="1643102"/>
            <a:ext cx="1989276" cy="360040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40" name="Text Placeholder 68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841128" y="2355726"/>
            <a:ext cx="1512168" cy="1872208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sp>
        <p:nvSpPr>
          <p:cNvPr id="43" name="Text Placeholder 68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014737" y="2355726"/>
            <a:ext cx="1512168" cy="1872208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sp>
        <p:nvSpPr>
          <p:cNvPr id="44" name="Text Placeholder 68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6156176" y="2355726"/>
            <a:ext cx="1512168" cy="1872208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95678127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rrows - 4 Ite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72CF679C-547F-4466-B8A9-3FF5A83B539F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B21BC842-42E7-4698-A7BD-05AC1B5C2F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Text Arrows - 4 Items</a:t>
            </a:r>
          </a:p>
        </p:txBody>
      </p:sp>
      <p:grpSp>
        <p:nvGrpSpPr>
          <p:cNvPr id="18" name="Group 4"/>
          <p:cNvGrpSpPr>
            <a:grpSpLocks noChangeAspect="1"/>
          </p:cNvGrpSpPr>
          <p:nvPr userDrawn="1"/>
        </p:nvGrpSpPr>
        <p:grpSpPr bwMode="auto">
          <a:xfrm>
            <a:off x="398463" y="1623987"/>
            <a:ext cx="8343900" cy="2747963"/>
            <a:chOff x="251" y="944"/>
            <a:chExt cx="5256" cy="1731"/>
          </a:xfrm>
          <a:solidFill>
            <a:schemeClr val="bg1">
              <a:lumMod val="85000"/>
            </a:schemeClr>
          </a:solidFill>
        </p:grpSpPr>
        <p:sp>
          <p:nvSpPr>
            <p:cNvPr id="19" name="Freeform 5"/>
            <p:cNvSpPr>
              <a:spLocks/>
            </p:cNvSpPr>
            <p:nvPr userDrawn="1"/>
          </p:nvSpPr>
          <p:spPr bwMode="auto">
            <a:xfrm>
              <a:off x="251" y="944"/>
              <a:ext cx="1551" cy="1731"/>
            </a:xfrm>
            <a:custGeom>
              <a:avLst/>
              <a:gdLst>
                <a:gd name="T0" fmla="*/ 1551 w 1551"/>
                <a:gd name="T1" fmla="*/ 865 h 1731"/>
                <a:gd name="T2" fmla="*/ 1159 w 1551"/>
                <a:gd name="T3" fmla="*/ 1731 h 1731"/>
                <a:gd name="T4" fmla="*/ 0 w 1551"/>
                <a:gd name="T5" fmla="*/ 1731 h 1731"/>
                <a:gd name="T6" fmla="*/ 392 w 1551"/>
                <a:gd name="T7" fmla="*/ 865 h 1731"/>
                <a:gd name="T8" fmla="*/ 123 w 1551"/>
                <a:gd name="T9" fmla="*/ 272 h 1731"/>
                <a:gd name="T10" fmla="*/ 0 w 1551"/>
                <a:gd name="T11" fmla="*/ 0 h 1731"/>
                <a:gd name="T12" fmla="*/ 1159 w 1551"/>
                <a:gd name="T13" fmla="*/ 0 h 1731"/>
                <a:gd name="T14" fmla="*/ 1281 w 1551"/>
                <a:gd name="T15" fmla="*/ 272 h 1731"/>
                <a:gd name="T16" fmla="*/ 1551 w 1551"/>
                <a:gd name="T17" fmla="*/ 865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1" h="1731">
                  <a:moveTo>
                    <a:pt x="1551" y="865"/>
                  </a:moveTo>
                  <a:lnTo>
                    <a:pt x="1159" y="1731"/>
                  </a:lnTo>
                  <a:lnTo>
                    <a:pt x="0" y="1731"/>
                  </a:lnTo>
                  <a:lnTo>
                    <a:pt x="392" y="865"/>
                  </a:lnTo>
                  <a:lnTo>
                    <a:pt x="123" y="272"/>
                  </a:lnTo>
                  <a:lnTo>
                    <a:pt x="0" y="0"/>
                  </a:lnTo>
                  <a:lnTo>
                    <a:pt x="1159" y="0"/>
                  </a:lnTo>
                  <a:lnTo>
                    <a:pt x="1281" y="272"/>
                  </a:lnTo>
                  <a:lnTo>
                    <a:pt x="1551" y="865"/>
                  </a:lnTo>
                  <a:close/>
                </a:path>
              </a:pathLst>
            </a:custGeom>
            <a:solidFill>
              <a:schemeClr val="accent1"/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0" name="Freeform 6"/>
            <p:cNvSpPr>
              <a:spLocks/>
            </p:cNvSpPr>
            <p:nvPr userDrawn="1"/>
          </p:nvSpPr>
          <p:spPr bwMode="auto">
            <a:xfrm>
              <a:off x="251" y="944"/>
              <a:ext cx="1281" cy="272"/>
            </a:xfrm>
            <a:custGeom>
              <a:avLst/>
              <a:gdLst>
                <a:gd name="T0" fmla="*/ 1281 w 1281"/>
                <a:gd name="T1" fmla="*/ 272 h 272"/>
                <a:gd name="T2" fmla="*/ 123 w 1281"/>
                <a:gd name="T3" fmla="*/ 272 h 272"/>
                <a:gd name="T4" fmla="*/ 0 w 1281"/>
                <a:gd name="T5" fmla="*/ 0 h 272"/>
                <a:gd name="T6" fmla="*/ 1159 w 1281"/>
                <a:gd name="T7" fmla="*/ 0 h 272"/>
                <a:gd name="T8" fmla="*/ 1281 w 1281"/>
                <a:gd name="T9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1" h="272">
                  <a:moveTo>
                    <a:pt x="1281" y="272"/>
                  </a:moveTo>
                  <a:lnTo>
                    <a:pt x="123" y="272"/>
                  </a:lnTo>
                  <a:lnTo>
                    <a:pt x="0" y="0"/>
                  </a:lnTo>
                  <a:lnTo>
                    <a:pt x="1159" y="0"/>
                  </a:lnTo>
                  <a:lnTo>
                    <a:pt x="1281" y="272"/>
                  </a:lnTo>
                  <a:close/>
                </a:path>
              </a:pathLst>
            </a:custGeom>
            <a:solidFill>
              <a:schemeClr val="accent1"/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1" name="Freeform 7"/>
            <p:cNvSpPr>
              <a:spLocks/>
            </p:cNvSpPr>
            <p:nvPr userDrawn="1"/>
          </p:nvSpPr>
          <p:spPr bwMode="auto">
            <a:xfrm>
              <a:off x="1487" y="944"/>
              <a:ext cx="1549" cy="1731"/>
            </a:xfrm>
            <a:custGeom>
              <a:avLst/>
              <a:gdLst>
                <a:gd name="T0" fmla="*/ 1549 w 1549"/>
                <a:gd name="T1" fmla="*/ 865 h 1731"/>
                <a:gd name="T2" fmla="*/ 1158 w 1549"/>
                <a:gd name="T3" fmla="*/ 1731 h 1731"/>
                <a:gd name="T4" fmla="*/ 0 w 1549"/>
                <a:gd name="T5" fmla="*/ 1731 h 1731"/>
                <a:gd name="T6" fmla="*/ 390 w 1549"/>
                <a:gd name="T7" fmla="*/ 865 h 1731"/>
                <a:gd name="T8" fmla="*/ 122 w 1549"/>
                <a:gd name="T9" fmla="*/ 272 h 1731"/>
                <a:gd name="T10" fmla="*/ 0 w 1549"/>
                <a:gd name="T11" fmla="*/ 0 h 1731"/>
                <a:gd name="T12" fmla="*/ 1158 w 1549"/>
                <a:gd name="T13" fmla="*/ 0 h 1731"/>
                <a:gd name="T14" fmla="*/ 1281 w 1549"/>
                <a:gd name="T15" fmla="*/ 272 h 1731"/>
                <a:gd name="T16" fmla="*/ 1549 w 1549"/>
                <a:gd name="T17" fmla="*/ 865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9" h="1731">
                  <a:moveTo>
                    <a:pt x="1549" y="865"/>
                  </a:moveTo>
                  <a:lnTo>
                    <a:pt x="1158" y="1731"/>
                  </a:lnTo>
                  <a:lnTo>
                    <a:pt x="0" y="1731"/>
                  </a:lnTo>
                  <a:lnTo>
                    <a:pt x="390" y="865"/>
                  </a:lnTo>
                  <a:lnTo>
                    <a:pt x="122" y="272"/>
                  </a:lnTo>
                  <a:lnTo>
                    <a:pt x="0" y="0"/>
                  </a:lnTo>
                  <a:lnTo>
                    <a:pt x="1158" y="0"/>
                  </a:lnTo>
                  <a:lnTo>
                    <a:pt x="1281" y="272"/>
                  </a:lnTo>
                  <a:lnTo>
                    <a:pt x="1549" y="86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2" name="Freeform 8"/>
            <p:cNvSpPr>
              <a:spLocks/>
            </p:cNvSpPr>
            <p:nvPr userDrawn="1"/>
          </p:nvSpPr>
          <p:spPr bwMode="auto">
            <a:xfrm>
              <a:off x="1487" y="944"/>
              <a:ext cx="1281" cy="272"/>
            </a:xfrm>
            <a:custGeom>
              <a:avLst/>
              <a:gdLst>
                <a:gd name="T0" fmla="*/ 1281 w 1281"/>
                <a:gd name="T1" fmla="*/ 272 h 272"/>
                <a:gd name="T2" fmla="*/ 122 w 1281"/>
                <a:gd name="T3" fmla="*/ 272 h 272"/>
                <a:gd name="T4" fmla="*/ 0 w 1281"/>
                <a:gd name="T5" fmla="*/ 0 h 272"/>
                <a:gd name="T6" fmla="*/ 1158 w 1281"/>
                <a:gd name="T7" fmla="*/ 0 h 272"/>
                <a:gd name="T8" fmla="*/ 1281 w 1281"/>
                <a:gd name="T9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1" h="272">
                  <a:moveTo>
                    <a:pt x="1281" y="272"/>
                  </a:moveTo>
                  <a:lnTo>
                    <a:pt x="122" y="272"/>
                  </a:lnTo>
                  <a:lnTo>
                    <a:pt x="0" y="0"/>
                  </a:lnTo>
                  <a:lnTo>
                    <a:pt x="1158" y="0"/>
                  </a:lnTo>
                  <a:lnTo>
                    <a:pt x="1281" y="27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3" name="Freeform 9"/>
            <p:cNvSpPr>
              <a:spLocks/>
            </p:cNvSpPr>
            <p:nvPr userDrawn="1"/>
          </p:nvSpPr>
          <p:spPr bwMode="auto">
            <a:xfrm>
              <a:off x="2721" y="944"/>
              <a:ext cx="1551" cy="1731"/>
            </a:xfrm>
            <a:custGeom>
              <a:avLst/>
              <a:gdLst>
                <a:gd name="T0" fmla="*/ 1551 w 1551"/>
                <a:gd name="T1" fmla="*/ 865 h 1731"/>
                <a:gd name="T2" fmla="*/ 1159 w 1551"/>
                <a:gd name="T3" fmla="*/ 1731 h 1731"/>
                <a:gd name="T4" fmla="*/ 0 w 1551"/>
                <a:gd name="T5" fmla="*/ 1731 h 1731"/>
                <a:gd name="T6" fmla="*/ 392 w 1551"/>
                <a:gd name="T7" fmla="*/ 865 h 1731"/>
                <a:gd name="T8" fmla="*/ 124 w 1551"/>
                <a:gd name="T9" fmla="*/ 272 h 1731"/>
                <a:gd name="T10" fmla="*/ 0 w 1551"/>
                <a:gd name="T11" fmla="*/ 0 h 1731"/>
                <a:gd name="T12" fmla="*/ 1159 w 1551"/>
                <a:gd name="T13" fmla="*/ 0 h 1731"/>
                <a:gd name="T14" fmla="*/ 1283 w 1551"/>
                <a:gd name="T15" fmla="*/ 272 h 1731"/>
                <a:gd name="T16" fmla="*/ 1551 w 1551"/>
                <a:gd name="T17" fmla="*/ 865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1" h="1731">
                  <a:moveTo>
                    <a:pt x="1551" y="865"/>
                  </a:moveTo>
                  <a:lnTo>
                    <a:pt x="1159" y="1731"/>
                  </a:lnTo>
                  <a:lnTo>
                    <a:pt x="0" y="1731"/>
                  </a:lnTo>
                  <a:lnTo>
                    <a:pt x="392" y="865"/>
                  </a:lnTo>
                  <a:lnTo>
                    <a:pt x="124" y="272"/>
                  </a:lnTo>
                  <a:lnTo>
                    <a:pt x="0" y="0"/>
                  </a:lnTo>
                  <a:lnTo>
                    <a:pt x="1159" y="0"/>
                  </a:lnTo>
                  <a:lnTo>
                    <a:pt x="1283" y="272"/>
                  </a:lnTo>
                  <a:lnTo>
                    <a:pt x="1551" y="865"/>
                  </a:lnTo>
                  <a:close/>
                </a:path>
              </a:pathLst>
            </a:custGeom>
            <a:solidFill>
              <a:schemeClr val="accent2"/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4" name="Freeform 10"/>
            <p:cNvSpPr>
              <a:spLocks/>
            </p:cNvSpPr>
            <p:nvPr userDrawn="1"/>
          </p:nvSpPr>
          <p:spPr bwMode="auto">
            <a:xfrm>
              <a:off x="2721" y="944"/>
              <a:ext cx="1283" cy="272"/>
            </a:xfrm>
            <a:custGeom>
              <a:avLst/>
              <a:gdLst>
                <a:gd name="T0" fmla="*/ 1283 w 1283"/>
                <a:gd name="T1" fmla="*/ 272 h 272"/>
                <a:gd name="T2" fmla="*/ 124 w 1283"/>
                <a:gd name="T3" fmla="*/ 272 h 272"/>
                <a:gd name="T4" fmla="*/ 0 w 1283"/>
                <a:gd name="T5" fmla="*/ 0 h 272"/>
                <a:gd name="T6" fmla="*/ 1159 w 1283"/>
                <a:gd name="T7" fmla="*/ 0 h 272"/>
                <a:gd name="T8" fmla="*/ 1283 w 1283"/>
                <a:gd name="T9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3" h="272">
                  <a:moveTo>
                    <a:pt x="1283" y="272"/>
                  </a:moveTo>
                  <a:lnTo>
                    <a:pt x="124" y="272"/>
                  </a:lnTo>
                  <a:lnTo>
                    <a:pt x="0" y="0"/>
                  </a:lnTo>
                  <a:lnTo>
                    <a:pt x="1159" y="0"/>
                  </a:lnTo>
                  <a:lnTo>
                    <a:pt x="1283" y="272"/>
                  </a:lnTo>
                  <a:close/>
                </a:path>
              </a:pathLst>
            </a:custGeom>
            <a:solidFill>
              <a:schemeClr val="accent2"/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5" name="Freeform 11"/>
            <p:cNvSpPr>
              <a:spLocks/>
            </p:cNvSpPr>
            <p:nvPr userDrawn="1"/>
          </p:nvSpPr>
          <p:spPr bwMode="auto">
            <a:xfrm>
              <a:off x="3957" y="944"/>
              <a:ext cx="1550" cy="1731"/>
            </a:xfrm>
            <a:custGeom>
              <a:avLst/>
              <a:gdLst>
                <a:gd name="T0" fmla="*/ 1550 w 1550"/>
                <a:gd name="T1" fmla="*/ 865 h 1731"/>
                <a:gd name="T2" fmla="*/ 1159 w 1550"/>
                <a:gd name="T3" fmla="*/ 1731 h 1731"/>
                <a:gd name="T4" fmla="*/ 0 w 1550"/>
                <a:gd name="T5" fmla="*/ 1731 h 1731"/>
                <a:gd name="T6" fmla="*/ 391 w 1550"/>
                <a:gd name="T7" fmla="*/ 865 h 1731"/>
                <a:gd name="T8" fmla="*/ 123 w 1550"/>
                <a:gd name="T9" fmla="*/ 272 h 1731"/>
                <a:gd name="T10" fmla="*/ 0 w 1550"/>
                <a:gd name="T11" fmla="*/ 0 h 1731"/>
                <a:gd name="T12" fmla="*/ 1159 w 1550"/>
                <a:gd name="T13" fmla="*/ 0 h 1731"/>
                <a:gd name="T14" fmla="*/ 1282 w 1550"/>
                <a:gd name="T15" fmla="*/ 272 h 1731"/>
                <a:gd name="T16" fmla="*/ 1550 w 1550"/>
                <a:gd name="T17" fmla="*/ 865 h 1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0" h="1731">
                  <a:moveTo>
                    <a:pt x="1550" y="865"/>
                  </a:moveTo>
                  <a:lnTo>
                    <a:pt x="1159" y="1731"/>
                  </a:lnTo>
                  <a:lnTo>
                    <a:pt x="0" y="1731"/>
                  </a:lnTo>
                  <a:lnTo>
                    <a:pt x="391" y="865"/>
                  </a:lnTo>
                  <a:lnTo>
                    <a:pt x="123" y="272"/>
                  </a:lnTo>
                  <a:lnTo>
                    <a:pt x="0" y="0"/>
                  </a:lnTo>
                  <a:lnTo>
                    <a:pt x="1159" y="0"/>
                  </a:lnTo>
                  <a:lnTo>
                    <a:pt x="1282" y="272"/>
                  </a:lnTo>
                  <a:lnTo>
                    <a:pt x="1550" y="865"/>
                  </a:lnTo>
                  <a:close/>
                </a:path>
              </a:pathLst>
            </a:custGeom>
            <a:solidFill>
              <a:schemeClr val="accent3"/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6" name="Freeform 12"/>
            <p:cNvSpPr>
              <a:spLocks/>
            </p:cNvSpPr>
            <p:nvPr userDrawn="1"/>
          </p:nvSpPr>
          <p:spPr bwMode="auto">
            <a:xfrm>
              <a:off x="3957" y="944"/>
              <a:ext cx="1282" cy="272"/>
            </a:xfrm>
            <a:custGeom>
              <a:avLst/>
              <a:gdLst>
                <a:gd name="T0" fmla="*/ 1282 w 1282"/>
                <a:gd name="T1" fmla="*/ 272 h 272"/>
                <a:gd name="T2" fmla="*/ 123 w 1282"/>
                <a:gd name="T3" fmla="*/ 272 h 272"/>
                <a:gd name="T4" fmla="*/ 0 w 1282"/>
                <a:gd name="T5" fmla="*/ 0 h 272"/>
                <a:gd name="T6" fmla="*/ 1159 w 1282"/>
                <a:gd name="T7" fmla="*/ 0 h 272"/>
                <a:gd name="T8" fmla="*/ 1282 w 1282"/>
                <a:gd name="T9" fmla="*/ 27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2" h="272">
                  <a:moveTo>
                    <a:pt x="1282" y="272"/>
                  </a:moveTo>
                  <a:lnTo>
                    <a:pt x="123" y="272"/>
                  </a:lnTo>
                  <a:lnTo>
                    <a:pt x="0" y="0"/>
                  </a:lnTo>
                  <a:lnTo>
                    <a:pt x="1159" y="0"/>
                  </a:lnTo>
                  <a:lnTo>
                    <a:pt x="1282" y="272"/>
                  </a:lnTo>
                  <a:close/>
                </a:path>
              </a:pathLst>
            </a:custGeom>
            <a:solidFill>
              <a:schemeClr val="accent3"/>
            </a:solidFill>
            <a:ln w="793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7" name="Text Placeholder 68"/>
          <p:cNvSpPr>
            <a:spLocks noGrp="1"/>
          </p:cNvSpPr>
          <p:nvPr>
            <p:ph type="body" sz="quarter" idx="18" hasCustomPrompt="1"/>
          </p:nvPr>
        </p:nvSpPr>
        <p:spPr>
          <a:xfrm>
            <a:off x="539552" y="1659867"/>
            <a:ext cx="1800200" cy="360040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28" name="Text Placeholder 68"/>
          <p:cNvSpPr>
            <a:spLocks noGrp="1"/>
          </p:cNvSpPr>
          <p:nvPr>
            <p:ph type="body" sz="quarter" idx="21" hasCustomPrompt="1"/>
          </p:nvPr>
        </p:nvSpPr>
        <p:spPr>
          <a:xfrm>
            <a:off x="1043608" y="2265089"/>
            <a:ext cx="1440160" cy="1872208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sp>
        <p:nvSpPr>
          <p:cNvPr id="30" name="Text Placeholder 68"/>
          <p:cNvSpPr>
            <a:spLocks noGrp="1"/>
          </p:cNvSpPr>
          <p:nvPr>
            <p:ph type="body" sz="quarter" idx="22" hasCustomPrompt="1"/>
          </p:nvPr>
        </p:nvSpPr>
        <p:spPr>
          <a:xfrm>
            <a:off x="2483768" y="1659867"/>
            <a:ext cx="1800200" cy="360040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39" name="Text Placeholder 68"/>
          <p:cNvSpPr>
            <a:spLocks noGrp="1"/>
          </p:cNvSpPr>
          <p:nvPr>
            <p:ph type="body" sz="quarter" idx="23" hasCustomPrompt="1"/>
          </p:nvPr>
        </p:nvSpPr>
        <p:spPr>
          <a:xfrm>
            <a:off x="3006000" y="2265089"/>
            <a:ext cx="1440160" cy="1872208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sp>
        <p:nvSpPr>
          <p:cNvPr id="41" name="Text Placeholder 68"/>
          <p:cNvSpPr>
            <a:spLocks noGrp="1"/>
          </p:cNvSpPr>
          <p:nvPr>
            <p:ph type="body" sz="quarter" idx="24" hasCustomPrompt="1"/>
          </p:nvPr>
        </p:nvSpPr>
        <p:spPr>
          <a:xfrm>
            <a:off x="4464000" y="1659867"/>
            <a:ext cx="1800200" cy="360040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42" name="Text Placeholder 68"/>
          <p:cNvSpPr>
            <a:spLocks noGrp="1"/>
          </p:cNvSpPr>
          <p:nvPr>
            <p:ph type="body" sz="quarter" idx="25" hasCustomPrompt="1"/>
          </p:nvPr>
        </p:nvSpPr>
        <p:spPr>
          <a:xfrm>
            <a:off x="4986000" y="2265089"/>
            <a:ext cx="1440160" cy="1872208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  <p:sp>
        <p:nvSpPr>
          <p:cNvPr id="45" name="Text Placeholder 68"/>
          <p:cNvSpPr>
            <a:spLocks noGrp="1"/>
          </p:cNvSpPr>
          <p:nvPr>
            <p:ph type="body" sz="quarter" idx="26" hasCustomPrompt="1"/>
          </p:nvPr>
        </p:nvSpPr>
        <p:spPr>
          <a:xfrm>
            <a:off x="6426000" y="1659867"/>
            <a:ext cx="1800200" cy="360040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46" name="Text Placeholder 68"/>
          <p:cNvSpPr>
            <a:spLocks noGrp="1"/>
          </p:cNvSpPr>
          <p:nvPr>
            <p:ph type="body" sz="quarter" idx="27" hasCustomPrompt="1"/>
          </p:nvPr>
        </p:nvSpPr>
        <p:spPr>
          <a:xfrm>
            <a:off x="6948264" y="2265089"/>
            <a:ext cx="1440160" cy="1872208"/>
          </a:xfrm>
        </p:spPr>
        <p:txBody>
          <a:bodyPr>
            <a:noAutofit/>
          </a:bodyPr>
          <a:lstStyle>
            <a:lvl1pPr marL="0" indent="0" algn="l">
              <a:buNone/>
              <a:defRPr sz="18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text. Insert your desired text here.</a:t>
            </a:r>
          </a:p>
        </p:txBody>
      </p:sp>
    </p:spTree>
    <p:extLst>
      <p:ext uri="{BB962C8B-B14F-4D97-AF65-F5344CB8AC3E}">
        <p14:creationId xmlns:p14="http://schemas.microsoft.com/office/powerpoint/2010/main" val="267040394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ion Diagr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72CF679C-547F-4466-B8A9-3FF5A83B539F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B21BC842-42E7-4698-A7BD-05AC1B5C2F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Relation Diagram</a:t>
            </a:r>
          </a:p>
        </p:txBody>
      </p:sp>
      <p:grpSp>
        <p:nvGrpSpPr>
          <p:cNvPr id="20" name="Group 4"/>
          <p:cNvGrpSpPr>
            <a:grpSpLocks noChangeAspect="1"/>
          </p:cNvGrpSpPr>
          <p:nvPr userDrawn="1"/>
        </p:nvGrpSpPr>
        <p:grpSpPr bwMode="auto">
          <a:xfrm>
            <a:off x="2638697" y="1203598"/>
            <a:ext cx="3871372" cy="3554156"/>
            <a:chOff x="1716" y="873"/>
            <a:chExt cx="2331" cy="2140"/>
          </a:xfrm>
        </p:grpSpPr>
        <p:sp>
          <p:nvSpPr>
            <p:cNvPr id="21" name="Freeform 5"/>
            <p:cNvSpPr>
              <a:spLocks/>
            </p:cNvSpPr>
            <p:nvPr userDrawn="1"/>
          </p:nvSpPr>
          <p:spPr bwMode="auto">
            <a:xfrm>
              <a:off x="2280" y="873"/>
              <a:ext cx="1192" cy="1187"/>
            </a:xfrm>
            <a:custGeom>
              <a:avLst/>
              <a:gdLst>
                <a:gd name="T0" fmla="*/ 953 w 979"/>
                <a:gd name="T1" fmla="*/ 642 h 974"/>
                <a:gd name="T2" fmla="*/ 949 w 979"/>
                <a:gd name="T3" fmla="*/ 653 h 974"/>
                <a:gd name="T4" fmla="*/ 946 w 979"/>
                <a:gd name="T5" fmla="*/ 663 h 974"/>
                <a:gd name="T6" fmla="*/ 544 w 979"/>
                <a:gd name="T7" fmla="*/ 973 h 974"/>
                <a:gd name="T8" fmla="*/ 533 w 979"/>
                <a:gd name="T9" fmla="*/ 974 h 974"/>
                <a:gd name="T10" fmla="*/ 531 w 979"/>
                <a:gd name="T11" fmla="*/ 974 h 974"/>
                <a:gd name="T12" fmla="*/ 526 w 979"/>
                <a:gd name="T13" fmla="*/ 964 h 974"/>
                <a:gd name="T14" fmla="*/ 64 w 979"/>
                <a:gd name="T15" fmla="*/ 703 h 974"/>
                <a:gd name="T16" fmla="*/ 18 w 979"/>
                <a:gd name="T17" fmla="*/ 528 h 974"/>
                <a:gd name="T18" fmla="*/ 464 w 979"/>
                <a:gd name="T19" fmla="*/ 17 h 974"/>
                <a:gd name="T20" fmla="*/ 975 w 979"/>
                <a:gd name="T21" fmla="*/ 463 h 974"/>
                <a:gd name="T22" fmla="*/ 953 w 979"/>
                <a:gd name="T23" fmla="*/ 642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9" h="974">
                  <a:moveTo>
                    <a:pt x="953" y="642"/>
                  </a:moveTo>
                  <a:cubicBezTo>
                    <a:pt x="952" y="646"/>
                    <a:pt x="951" y="649"/>
                    <a:pt x="949" y="653"/>
                  </a:cubicBezTo>
                  <a:cubicBezTo>
                    <a:pt x="948" y="656"/>
                    <a:pt x="947" y="660"/>
                    <a:pt x="946" y="663"/>
                  </a:cubicBezTo>
                  <a:cubicBezTo>
                    <a:pt x="883" y="830"/>
                    <a:pt x="731" y="954"/>
                    <a:pt x="544" y="973"/>
                  </a:cubicBezTo>
                  <a:cubicBezTo>
                    <a:pt x="540" y="973"/>
                    <a:pt x="537" y="974"/>
                    <a:pt x="533" y="974"/>
                  </a:cubicBezTo>
                  <a:cubicBezTo>
                    <a:pt x="532" y="974"/>
                    <a:pt x="532" y="974"/>
                    <a:pt x="531" y="974"/>
                  </a:cubicBezTo>
                  <a:cubicBezTo>
                    <a:pt x="530" y="971"/>
                    <a:pt x="528" y="967"/>
                    <a:pt x="526" y="964"/>
                  </a:cubicBezTo>
                  <a:cubicBezTo>
                    <a:pt x="437" y="800"/>
                    <a:pt x="260" y="694"/>
                    <a:pt x="64" y="703"/>
                  </a:cubicBezTo>
                  <a:cubicBezTo>
                    <a:pt x="38" y="649"/>
                    <a:pt x="22" y="591"/>
                    <a:pt x="18" y="528"/>
                  </a:cubicBezTo>
                  <a:cubicBezTo>
                    <a:pt x="0" y="264"/>
                    <a:pt x="200" y="35"/>
                    <a:pt x="464" y="17"/>
                  </a:cubicBezTo>
                  <a:cubicBezTo>
                    <a:pt x="728" y="0"/>
                    <a:pt x="957" y="200"/>
                    <a:pt x="975" y="463"/>
                  </a:cubicBezTo>
                  <a:cubicBezTo>
                    <a:pt x="979" y="526"/>
                    <a:pt x="971" y="586"/>
                    <a:pt x="953" y="642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2" name="Freeform 6"/>
            <p:cNvSpPr>
              <a:spLocks/>
            </p:cNvSpPr>
            <p:nvPr userDrawn="1"/>
          </p:nvSpPr>
          <p:spPr bwMode="auto">
            <a:xfrm>
              <a:off x="1716" y="1733"/>
              <a:ext cx="1148" cy="1276"/>
            </a:xfrm>
            <a:custGeom>
              <a:avLst/>
              <a:gdLst>
                <a:gd name="T0" fmla="*/ 444 w 942"/>
                <a:gd name="T1" fmla="*/ 33 h 1047"/>
                <a:gd name="T2" fmla="*/ 455 w 942"/>
                <a:gd name="T3" fmla="*/ 31 h 1047"/>
                <a:gd name="T4" fmla="*/ 466 w 942"/>
                <a:gd name="T5" fmla="*/ 29 h 1047"/>
                <a:gd name="T6" fmla="*/ 935 w 942"/>
                <a:gd name="T7" fmla="*/ 222 h 1047"/>
                <a:gd name="T8" fmla="*/ 941 w 942"/>
                <a:gd name="T9" fmla="*/ 231 h 1047"/>
                <a:gd name="T10" fmla="*/ 942 w 942"/>
                <a:gd name="T11" fmla="*/ 232 h 1047"/>
                <a:gd name="T12" fmla="*/ 936 w 942"/>
                <a:gd name="T13" fmla="*/ 242 h 1047"/>
                <a:gd name="T14" fmla="*/ 941 w 942"/>
                <a:gd name="T15" fmla="*/ 773 h 1047"/>
                <a:gd name="T16" fmla="*/ 813 w 942"/>
                <a:gd name="T17" fmla="*/ 900 h 1047"/>
                <a:gd name="T18" fmla="*/ 148 w 942"/>
                <a:gd name="T19" fmla="*/ 769 h 1047"/>
                <a:gd name="T20" fmla="*/ 279 w 942"/>
                <a:gd name="T21" fmla="*/ 104 h 1047"/>
                <a:gd name="T22" fmla="*/ 444 w 942"/>
                <a:gd name="T23" fmla="*/ 33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2" h="1047">
                  <a:moveTo>
                    <a:pt x="444" y="33"/>
                  </a:moveTo>
                  <a:cubicBezTo>
                    <a:pt x="448" y="32"/>
                    <a:pt x="452" y="31"/>
                    <a:pt x="455" y="31"/>
                  </a:cubicBezTo>
                  <a:cubicBezTo>
                    <a:pt x="459" y="30"/>
                    <a:pt x="462" y="29"/>
                    <a:pt x="466" y="29"/>
                  </a:cubicBezTo>
                  <a:cubicBezTo>
                    <a:pt x="641" y="0"/>
                    <a:pt x="826" y="69"/>
                    <a:pt x="935" y="222"/>
                  </a:cubicBezTo>
                  <a:cubicBezTo>
                    <a:pt x="937" y="225"/>
                    <a:pt x="939" y="228"/>
                    <a:pt x="941" y="231"/>
                  </a:cubicBezTo>
                  <a:cubicBezTo>
                    <a:pt x="942" y="231"/>
                    <a:pt x="942" y="232"/>
                    <a:pt x="942" y="232"/>
                  </a:cubicBezTo>
                  <a:cubicBezTo>
                    <a:pt x="940" y="235"/>
                    <a:pt x="938" y="239"/>
                    <a:pt x="936" y="242"/>
                  </a:cubicBezTo>
                  <a:cubicBezTo>
                    <a:pt x="839" y="400"/>
                    <a:pt x="835" y="607"/>
                    <a:pt x="941" y="773"/>
                  </a:cubicBezTo>
                  <a:cubicBezTo>
                    <a:pt x="908" y="822"/>
                    <a:pt x="865" y="865"/>
                    <a:pt x="813" y="900"/>
                  </a:cubicBezTo>
                  <a:cubicBezTo>
                    <a:pt x="593" y="1047"/>
                    <a:pt x="295" y="988"/>
                    <a:pt x="148" y="769"/>
                  </a:cubicBezTo>
                  <a:cubicBezTo>
                    <a:pt x="0" y="549"/>
                    <a:pt x="59" y="251"/>
                    <a:pt x="279" y="104"/>
                  </a:cubicBezTo>
                  <a:cubicBezTo>
                    <a:pt x="330" y="69"/>
                    <a:pt x="387" y="45"/>
                    <a:pt x="444" y="33"/>
                  </a:cubicBezTo>
                  <a:close/>
                </a:path>
              </a:pathLst>
            </a:custGeom>
            <a:solidFill>
              <a:schemeClr val="accent4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2754" y="1765"/>
              <a:ext cx="1293" cy="1248"/>
            </a:xfrm>
            <a:custGeom>
              <a:avLst/>
              <a:gdLst>
                <a:gd name="T0" fmla="*/ 160 w 1062"/>
                <a:gd name="T1" fmla="*/ 800 h 1025"/>
                <a:gd name="T2" fmla="*/ 152 w 1062"/>
                <a:gd name="T3" fmla="*/ 792 h 1025"/>
                <a:gd name="T4" fmla="*/ 145 w 1062"/>
                <a:gd name="T5" fmla="*/ 783 h 1025"/>
                <a:gd name="T6" fmla="*/ 78 w 1062"/>
                <a:gd name="T7" fmla="*/ 280 h 1025"/>
                <a:gd name="T8" fmla="*/ 82 w 1062"/>
                <a:gd name="T9" fmla="*/ 270 h 1025"/>
                <a:gd name="T10" fmla="*/ 83 w 1062"/>
                <a:gd name="T11" fmla="*/ 269 h 1025"/>
                <a:gd name="T12" fmla="*/ 95 w 1062"/>
                <a:gd name="T13" fmla="*/ 269 h 1025"/>
                <a:gd name="T14" fmla="*/ 552 w 1062"/>
                <a:gd name="T15" fmla="*/ 0 h 1025"/>
                <a:gd name="T16" fmla="*/ 726 w 1062"/>
                <a:gd name="T17" fmla="*/ 47 h 1025"/>
                <a:gd name="T18" fmla="*/ 945 w 1062"/>
                <a:gd name="T19" fmla="*/ 689 h 1025"/>
                <a:gd name="T20" fmla="*/ 304 w 1062"/>
                <a:gd name="T21" fmla="*/ 908 h 1025"/>
                <a:gd name="T22" fmla="*/ 160 w 1062"/>
                <a:gd name="T23" fmla="*/ 80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2" h="1025">
                  <a:moveTo>
                    <a:pt x="160" y="800"/>
                  </a:moveTo>
                  <a:cubicBezTo>
                    <a:pt x="157" y="797"/>
                    <a:pt x="155" y="794"/>
                    <a:pt x="152" y="792"/>
                  </a:cubicBezTo>
                  <a:cubicBezTo>
                    <a:pt x="150" y="789"/>
                    <a:pt x="148" y="786"/>
                    <a:pt x="145" y="783"/>
                  </a:cubicBezTo>
                  <a:cubicBezTo>
                    <a:pt x="32" y="646"/>
                    <a:pt x="0" y="451"/>
                    <a:pt x="78" y="280"/>
                  </a:cubicBezTo>
                  <a:cubicBezTo>
                    <a:pt x="79" y="277"/>
                    <a:pt x="81" y="274"/>
                    <a:pt x="82" y="270"/>
                  </a:cubicBezTo>
                  <a:cubicBezTo>
                    <a:pt x="83" y="270"/>
                    <a:pt x="83" y="269"/>
                    <a:pt x="83" y="269"/>
                  </a:cubicBezTo>
                  <a:cubicBezTo>
                    <a:pt x="87" y="269"/>
                    <a:pt x="91" y="269"/>
                    <a:pt x="95" y="269"/>
                  </a:cubicBezTo>
                  <a:cubicBezTo>
                    <a:pt x="280" y="274"/>
                    <a:pt x="461" y="175"/>
                    <a:pt x="552" y="0"/>
                  </a:cubicBezTo>
                  <a:cubicBezTo>
                    <a:pt x="611" y="4"/>
                    <a:pt x="670" y="20"/>
                    <a:pt x="726" y="47"/>
                  </a:cubicBezTo>
                  <a:cubicBezTo>
                    <a:pt x="963" y="164"/>
                    <a:pt x="1062" y="451"/>
                    <a:pt x="945" y="689"/>
                  </a:cubicBezTo>
                  <a:cubicBezTo>
                    <a:pt x="829" y="926"/>
                    <a:pt x="541" y="1025"/>
                    <a:pt x="304" y="908"/>
                  </a:cubicBezTo>
                  <a:cubicBezTo>
                    <a:pt x="248" y="881"/>
                    <a:pt x="199" y="844"/>
                    <a:pt x="160" y="800"/>
                  </a:cubicBezTo>
                  <a:close/>
                </a:path>
              </a:pathLst>
            </a:custGeom>
            <a:solidFill>
              <a:schemeClr val="accent2"/>
            </a:solidFill>
            <a:ln w="7938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4" name="Text Placeholder 68"/>
          <p:cNvSpPr>
            <a:spLocks noGrp="1"/>
          </p:cNvSpPr>
          <p:nvPr>
            <p:ph type="body" sz="quarter" idx="36" hasCustomPrompt="1"/>
          </p:nvPr>
        </p:nvSpPr>
        <p:spPr>
          <a:xfrm>
            <a:off x="3877423" y="1589207"/>
            <a:ext cx="1376456" cy="1157000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text.</a:t>
            </a:r>
          </a:p>
        </p:txBody>
      </p:sp>
      <p:sp>
        <p:nvSpPr>
          <p:cNvPr id="25" name="Text Placeholder 68"/>
          <p:cNvSpPr>
            <a:spLocks noGrp="1"/>
          </p:cNvSpPr>
          <p:nvPr>
            <p:ph type="body" sz="quarter" idx="37" hasCustomPrompt="1"/>
          </p:nvPr>
        </p:nvSpPr>
        <p:spPr>
          <a:xfrm>
            <a:off x="3061137" y="3219822"/>
            <a:ext cx="1376456" cy="1080120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text.</a:t>
            </a:r>
          </a:p>
        </p:txBody>
      </p:sp>
      <p:sp>
        <p:nvSpPr>
          <p:cNvPr id="26" name="Text Placeholder 68"/>
          <p:cNvSpPr>
            <a:spLocks noGrp="1"/>
          </p:cNvSpPr>
          <p:nvPr>
            <p:ph type="body" sz="quarter" idx="38" hasCustomPrompt="1"/>
          </p:nvPr>
        </p:nvSpPr>
        <p:spPr>
          <a:xfrm>
            <a:off x="4685633" y="3219822"/>
            <a:ext cx="1376456" cy="1080120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text.</a:t>
            </a:r>
          </a:p>
        </p:txBody>
      </p:sp>
      <p:sp>
        <p:nvSpPr>
          <p:cNvPr id="27" name="Text Placeholder 68"/>
          <p:cNvSpPr>
            <a:spLocks noGrp="1"/>
          </p:cNvSpPr>
          <p:nvPr>
            <p:ph type="body" sz="quarter" idx="14" hasCustomPrompt="1"/>
          </p:nvPr>
        </p:nvSpPr>
        <p:spPr>
          <a:xfrm>
            <a:off x="1059087" y="1881877"/>
            <a:ext cx="2560984" cy="451742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28" name="Text Placeholder 68"/>
          <p:cNvSpPr>
            <a:spLocks noGrp="1"/>
          </p:cNvSpPr>
          <p:nvPr>
            <p:ph type="body" sz="quarter" idx="39" hasCustomPrompt="1"/>
          </p:nvPr>
        </p:nvSpPr>
        <p:spPr>
          <a:xfrm>
            <a:off x="6374166" y="3434254"/>
            <a:ext cx="2560984" cy="451742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30" name="Text Placeholder 68"/>
          <p:cNvSpPr>
            <a:spLocks noGrp="1"/>
          </p:cNvSpPr>
          <p:nvPr>
            <p:ph type="body" sz="quarter" idx="40" hasCustomPrompt="1"/>
          </p:nvPr>
        </p:nvSpPr>
        <p:spPr>
          <a:xfrm>
            <a:off x="231993" y="3434254"/>
            <a:ext cx="2560984" cy="451742"/>
          </a:xfrm>
        </p:spPr>
        <p:txBody>
          <a:bodyPr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8011891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Our Services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CF679C-547F-4466-B8A9-3FF5A83B539F}" type="datetimeFigureOut">
              <a:rPr lang="en-US" smtClean="0"/>
              <a:pPr/>
              <a:t>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21BC842-42E7-4698-A7BD-05AC1B5C2FE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7" name="Group 56"/>
          <p:cNvGrpSpPr/>
          <p:nvPr userDrawn="1"/>
        </p:nvGrpSpPr>
        <p:grpSpPr>
          <a:xfrm>
            <a:off x="3348588" y="2632465"/>
            <a:ext cx="863610" cy="863610"/>
            <a:chOff x="4570413" y="2571751"/>
            <a:chExt cx="2286000" cy="2286000"/>
          </a:xfrm>
        </p:grpSpPr>
        <p:sp>
          <p:nvSpPr>
            <p:cNvPr id="58" name="Rectangle 10"/>
            <p:cNvSpPr>
              <a:spLocks noChangeArrowheads="1"/>
            </p:cNvSpPr>
            <p:nvPr/>
          </p:nvSpPr>
          <p:spPr bwMode="auto">
            <a:xfrm>
              <a:off x="4570413" y="2571751"/>
              <a:ext cx="2286000" cy="2286000"/>
            </a:xfrm>
            <a:prstGeom prst="rect">
              <a:avLst/>
            </a:prstGeom>
            <a:solidFill>
              <a:srgbClr val="4BC3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0"/>
            <p:cNvSpPr>
              <a:spLocks noEditPoints="1"/>
            </p:cNvSpPr>
            <p:nvPr/>
          </p:nvSpPr>
          <p:spPr bwMode="auto">
            <a:xfrm>
              <a:off x="5576888" y="3246438"/>
              <a:ext cx="284163" cy="1249363"/>
            </a:xfrm>
            <a:custGeom>
              <a:avLst/>
              <a:gdLst>
                <a:gd name="T0" fmla="*/ 99 w 199"/>
                <a:gd name="T1" fmla="*/ 874 h 874"/>
                <a:gd name="T2" fmla="*/ 39 w 199"/>
                <a:gd name="T3" fmla="*/ 814 h 874"/>
                <a:gd name="T4" fmla="*/ 38 w 199"/>
                <a:gd name="T5" fmla="*/ 813 h 874"/>
                <a:gd name="T6" fmla="*/ 38 w 199"/>
                <a:gd name="T7" fmla="*/ 46 h 874"/>
                <a:gd name="T8" fmla="*/ 3 w 199"/>
                <a:gd name="T9" fmla="*/ 14 h 874"/>
                <a:gd name="T10" fmla="*/ 1 w 199"/>
                <a:gd name="T11" fmla="*/ 5 h 874"/>
                <a:gd name="T12" fmla="*/ 9 w 199"/>
                <a:gd name="T13" fmla="*/ 0 h 874"/>
                <a:gd name="T14" fmla="*/ 190 w 199"/>
                <a:gd name="T15" fmla="*/ 0 h 874"/>
                <a:gd name="T16" fmla="*/ 198 w 199"/>
                <a:gd name="T17" fmla="*/ 5 h 874"/>
                <a:gd name="T18" fmla="*/ 195 w 199"/>
                <a:gd name="T19" fmla="*/ 14 h 874"/>
                <a:gd name="T20" fmla="*/ 160 w 199"/>
                <a:gd name="T21" fmla="*/ 46 h 874"/>
                <a:gd name="T22" fmla="*/ 160 w 199"/>
                <a:gd name="T23" fmla="*/ 809 h 874"/>
                <a:gd name="T24" fmla="*/ 160 w 199"/>
                <a:gd name="T25" fmla="*/ 813 h 874"/>
                <a:gd name="T26" fmla="*/ 99 w 199"/>
                <a:gd name="T27" fmla="*/ 874 h 874"/>
                <a:gd name="T28" fmla="*/ 54 w 199"/>
                <a:gd name="T29" fmla="*/ 812 h 874"/>
                <a:gd name="T30" fmla="*/ 55 w 199"/>
                <a:gd name="T31" fmla="*/ 813 h 874"/>
                <a:gd name="T32" fmla="*/ 99 w 199"/>
                <a:gd name="T33" fmla="*/ 858 h 874"/>
                <a:gd name="T34" fmla="*/ 144 w 199"/>
                <a:gd name="T35" fmla="*/ 813 h 874"/>
                <a:gd name="T36" fmla="*/ 144 w 199"/>
                <a:gd name="T37" fmla="*/ 810 h 874"/>
                <a:gd name="T38" fmla="*/ 144 w 199"/>
                <a:gd name="T39" fmla="*/ 810 h 874"/>
                <a:gd name="T40" fmla="*/ 144 w 199"/>
                <a:gd name="T41" fmla="*/ 42 h 874"/>
                <a:gd name="T42" fmla="*/ 166 w 199"/>
                <a:gd name="T43" fmla="*/ 19 h 874"/>
                <a:gd name="T44" fmla="*/ 169 w 199"/>
                <a:gd name="T45" fmla="*/ 16 h 874"/>
                <a:gd name="T46" fmla="*/ 29 w 199"/>
                <a:gd name="T47" fmla="*/ 16 h 874"/>
                <a:gd name="T48" fmla="*/ 33 w 199"/>
                <a:gd name="T49" fmla="*/ 19 h 874"/>
                <a:gd name="T50" fmla="*/ 54 w 199"/>
                <a:gd name="T51" fmla="*/ 42 h 874"/>
                <a:gd name="T52" fmla="*/ 54 w 199"/>
                <a:gd name="T53" fmla="*/ 812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9" h="874">
                  <a:moveTo>
                    <a:pt x="99" y="874"/>
                  </a:moveTo>
                  <a:cubicBezTo>
                    <a:pt x="66" y="874"/>
                    <a:pt x="39" y="847"/>
                    <a:pt x="39" y="814"/>
                  </a:cubicBezTo>
                  <a:cubicBezTo>
                    <a:pt x="39" y="814"/>
                    <a:pt x="38" y="813"/>
                    <a:pt x="38" y="813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2" y="40"/>
                    <a:pt x="15" y="24"/>
                    <a:pt x="3" y="14"/>
                  </a:cubicBezTo>
                  <a:cubicBezTo>
                    <a:pt x="1" y="12"/>
                    <a:pt x="0" y="8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3" y="0"/>
                    <a:pt x="196" y="2"/>
                    <a:pt x="198" y="5"/>
                  </a:cubicBezTo>
                  <a:cubicBezTo>
                    <a:pt x="199" y="8"/>
                    <a:pt x="198" y="12"/>
                    <a:pt x="195" y="14"/>
                  </a:cubicBezTo>
                  <a:cubicBezTo>
                    <a:pt x="184" y="24"/>
                    <a:pt x="166" y="40"/>
                    <a:pt x="160" y="46"/>
                  </a:cubicBezTo>
                  <a:cubicBezTo>
                    <a:pt x="160" y="809"/>
                    <a:pt x="160" y="809"/>
                    <a:pt x="160" y="809"/>
                  </a:cubicBezTo>
                  <a:cubicBezTo>
                    <a:pt x="160" y="811"/>
                    <a:pt x="160" y="812"/>
                    <a:pt x="160" y="813"/>
                  </a:cubicBezTo>
                  <a:cubicBezTo>
                    <a:pt x="160" y="846"/>
                    <a:pt x="133" y="874"/>
                    <a:pt x="99" y="874"/>
                  </a:cubicBezTo>
                  <a:close/>
                  <a:moveTo>
                    <a:pt x="54" y="812"/>
                  </a:moveTo>
                  <a:cubicBezTo>
                    <a:pt x="55" y="812"/>
                    <a:pt x="55" y="812"/>
                    <a:pt x="55" y="813"/>
                  </a:cubicBezTo>
                  <a:cubicBezTo>
                    <a:pt x="55" y="838"/>
                    <a:pt x="75" y="858"/>
                    <a:pt x="99" y="858"/>
                  </a:cubicBezTo>
                  <a:cubicBezTo>
                    <a:pt x="124" y="858"/>
                    <a:pt x="144" y="838"/>
                    <a:pt x="144" y="813"/>
                  </a:cubicBezTo>
                  <a:cubicBezTo>
                    <a:pt x="144" y="812"/>
                    <a:pt x="144" y="811"/>
                    <a:pt x="144" y="810"/>
                  </a:cubicBezTo>
                  <a:cubicBezTo>
                    <a:pt x="144" y="810"/>
                    <a:pt x="144" y="810"/>
                    <a:pt x="144" y="810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44" y="39"/>
                    <a:pt x="144" y="39"/>
                    <a:pt x="166" y="19"/>
                  </a:cubicBezTo>
                  <a:cubicBezTo>
                    <a:pt x="167" y="18"/>
                    <a:pt x="168" y="17"/>
                    <a:pt x="16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1" y="17"/>
                    <a:pt x="32" y="18"/>
                    <a:pt x="33" y="19"/>
                  </a:cubicBezTo>
                  <a:cubicBezTo>
                    <a:pt x="54" y="39"/>
                    <a:pt x="54" y="39"/>
                    <a:pt x="54" y="42"/>
                  </a:cubicBezTo>
                  <a:lnTo>
                    <a:pt x="54" y="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2"/>
            <p:cNvSpPr>
              <a:spLocks noEditPoints="1"/>
            </p:cNvSpPr>
            <p:nvPr/>
          </p:nvSpPr>
          <p:spPr bwMode="auto">
            <a:xfrm>
              <a:off x="5919788" y="3324226"/>
              <a:ext cx="252413" cy="1095375"/>
            </a:xfrm>
            <a:custGeom>
              <a:avLst/>
              <a:gdLst>
                <a:gd name="T0" fmla="*/ 88 w 176"/>
                <a:gd name="T1" fmla="*/ 766 h 766"/>
                <a:gd name="T2" fmla="*/ 34 w 176"/>
                <a:gd name="T3" fmla="*/ 713 h 766"/>
                <a:gd name="T4" fmla="*/ 34 w 176"/>
                <a:gd name="T5" fmla="*/ 712 h 766"/>
                <a:gd name="T6" fmla="*/ 34 w 176"/>
                <a:gd name="T7" fmla="*/ 42 h 766"/>
                <a:gd name="T8" fmla="*/ 3 w 176"/>
                <a:gd name="T9" fmla="*/ 14 h 766"/>
                <a:gd name="T10" fmla="*/ 1 w 176"/>
                <a:gd name="T11" fmla="*/ 5 h 766"/>
                <a:gd name="T12" fmla="*/ 9 w 176"/>
                <a:gd name="T13" fmla="*/ 0 h 766"/>
                <a:gd name="T14" fmla="*/ 167 w 176"/>
                <a:gd name="T15" fmla="*/ 0 h 766"/>
                <a:gd name="T16" fmla="*/ 175 w 176"/>
                <a:gd name="T17" fmla="*/ 5 h 766"/>
                <a:gd name="T18" fmla="*/ 173 w 176"/>
                <a:gd name="T19" fmla="*/ 14 h 766"/>
                <a:gd name="T20" fmla="*/ 142 w 176"/>
                <a:gd name="T21" fmla="*/ 42 h 766"/>
                <a:gd name="T22" fmla="*/ 142 w 176"/>
                <a:gd name="T23" fmla="*/ 709 h 766"/>
                <a:gd name="T24" fmla="*/ 142 w 176"/>
                <a:gd name="T25" fmla="*/ 712 h 766"/>
                <a:gd name="T26" fmla="*/ 88 w 176"/>
                <a:gd name="T27" fmla="*/ 766 h 766"/>
                <a:gd name="T28" fmla="*/ 50 w 176"/>
                <a:gd name="T29" fmla="*/ 710 h 766"/>
                <a:gd name="T30" fmla="*/ 50 w 176"/>
                <a:gd name="T31" fmla="*/ 712 h 766"/>
                <a:gd name="T32" fmla="*/ 88 w 176"/>
                <a:gd name="T33" fmla="*/ 750 h 766"/>
                <a:gd name="T34" fmla="*/ 126 w 176"/>
                <a:gd name="T35" fmla="*/ 712 h 766"/>
                <a:gd name="T36" fmla="*/ 126 w 176"/>
                <a:gd name="T37" fmla="*/ 709 h 766"/>
                <a:gd name="T38" fmla="*/ 126 w 176"/>
                <a:gd name="T39" fmla="*/ 709 h 766"/>
                <a:gd name="T40" fmla="*/ 126 w 176"/>
                <a:gd name="T41" fmla="*/ 38 h 766"/>
                <a:gd name="T42" fmla="*/ 146 w 176"/>
                <a:gd name="T43" fmla="*/ 16 h 766"/>
                <a:gd name="T44" fmla="*/ 29 w 176"/>
                <a:gd name="T45" fmla="*/ 16 h 766"/>
                <a:gd name="T46" fmla="*/ 30 w 176"/>
                <a:gd name="T47" fmla="*/ 17 h 766"/>
                <a:gd name="T48" fmla="*/ 50 w 176"/>
                <a:gd name="T49" fmla="*/ 38 h 766"/>
                <a:gd name="T50" fmla="*/ 50 w 176"/>
                <a:gd name="T51" fmla="*/ 71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6" h="766">
                  <a:moveTo>
                    <a:pt x="88" y="766"/>
                  </a:moveTo>
                  <a:cubicBezTo>
                    <a:pt x="59" y="766"/>
                    <a:pt x="35" y="742"/>
                    <a:pt x="34" y="713"/>
                  </a:cubicBezTo>
                  <a:cubicBezTo>
                    <a:pt x="34" y="713"/>
                    <a:pt x="34" y="712"/>
                    <a:pt x="34" y="71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28" y="36"/>
                    <a:pt x="13" y="23"/>
                    <a:pt x="3" y="14"/>
                  </a:cubicBezTo>
                  <a:cubicBezTo>
                    <a:pt x="1" y="12"/>
                    <a:pt x="0" y="8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71" y="0"/>
                    <a:pt x="174" y="2"/>
                    <a:pt x="175" y="5"/>
                  </a:cubicBezTo>
                  <a:cubicBezTo>
                    <a:pt x="176" y="8"/>
                    <a:pt x="175" y="12"/>
                    <a:pt x="173" y="14"/>
                  </a:cubicBezTo>
                  <a:cubicBezTo>
                    <a:pt x="163" y="23"/>
                    <a:pt x="148" y="36"/>
                    <a:pt x="142" y="42"/>
                  </a:cubicBezTo>
                  <a:cubicBezTo>
                    <a:pt x="142" y="709"/>
                    <a:pt x="142" y="709"/>
                    <a:pt x="142" y="709"/>
                  </a:cubicBezTo>
                  <a:cubicBezTo>
                    <a:pt x="142" y="710"/>
                    <a:pt x="142" y="711"/>
                    <a:pt x="142" y="712"/>
                  </a:cubicBezTo>
                  <a:cubicBezTo>
                    <a:pt x="142" y="742"/>
                    <a:pt x="118" y="766"/>
                    <a:pt x="88" y="766"/>
                  </a:cubicBezTo>
                  <a:close/>
                  <a:moveTo>
                    <a:pt x="50" y="710"/>
                  </a:moveTo>
                  <a:cubicBezTo>
                    <a:pt x="50" y="711"/>
                    <a:pt x="50" y="711"/>
                    <a:pt x="50" y="712"/>
                  </a:cubicBezTo>
                  <a:cubicBezTo>
                    <a:pt x="50" y="733"/>
                    <a:pt x="67" y="750"/>
                    <a:pt x="88" y="750"/>
                  </a:cubicBezTo>
                  <a:cubicBezTo>
                    <a:pt x="109" y="750"/>
                    <a:pt x="126" y="733"/>
                    <a:pt x="126" y="712"/>
                  </a:cubicBezTo>
                  <a:cubicBezTo>
                    <a:pt x="126" y="711"/>
                    <a:pt x="126" y="710"/>
                    <a:pt x="126" y="709"/>
                  </a:cubicBezTo>
                  <a:cubicBezTo>
                    <a:pt x="126" y="709"/>
                    <a:pt x="126" y="709"/>
                    <a:pt x="126" y="709"/>
                  </a:cubicBezTo>
                  <a:cubicBezTo>
                    <a:pt x="126" y="38"/>
                    <a:pt x="126" y="38"/>
                    <a:pt x="126" y="38"/>
                  </a:cubicBezTo>
                  <a:cubicBezTo>
                    <a:pt x="126" y="35"/>
                    <a:pt x="126" y="34"/>
                    <a:pt x="146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50" y="34"/>
                    <a:pt x="50" y="34"/>
                    <a:pt x="50" y="38"/>
                  </a:cubicBezTo>
                  <a:lnTo>
                    <a:pt x="50" y="7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4"/>
            <p:cNvSpPr>
              <a:spLocks noEditPoints="1"/>
            </p:cNvSpPr>
            <p:nvPr/>
          </p:nvSpPr>
          <p:spPr bwMode="auto">
            <a:xfrm>
              <a:off x="5276850" y="3324226"/>
              <a:ext cx="252413" cy="1095375"/>
            </a:xfrm>
            <a:custGeom>
              <a:avLst/>
              <a:gdLst>
                <a:gd name="T0" fmla="*/ 89 w 176"/>
                <a:gd name="T1" fmla="*/ 766 h 766"/>
                <a:gd name="T2" fmla="*/ 34 w 176"/>
                <a:gd name="T3" fmla="*/ 713 h 766"/>
                <a:gd name="T4" fmla="*/ 34 w 176"/>
                <a:gd name="T5" fmla="*/ 712 h 766"/>
                <a:gd name="T6" fmla="*/ 34 w 176"/>
                <a:gd name="T7" fmla="*/ 42 h 766"/>
                <a:gd name="T8" fmla="*/ 4 w 176"/>
                <a:gd name="T9" fmla="*/ 14 h 766"/>
                <a:gd name="T10" fmla="*/ 2 w 176"/>
                <a:gd name="T11" fmla="*/ 5 h 766"/>
                <a:gd name="T12" fmla="*/ 9 w 176"/>
                <a:gd name="T13" fmla="*/ 0 h 766"/>
                <a:gd name="T14" fmla="*/ 168 w 176"/>
                <a:gd name="T15" fmla="*/ 0 h 766"/>
                <a:gd name="T16" fmla="*/ 175 w 176"/>
                <a:gd name="T17" fmla="*/ 5 h 766"/>
                <a:gd name="T18" fmla="*/ 173 w 176"/>
                <a:gd name="T19" fmla="*/ 14 h 766"/>
                <a:gd name="T20" fmla="*/ 143 w 176"/>
                <a:gd name="T21" fmla="*/ 42 h 766"/>
                <a:gd name="T22" fmla="*/ 143 w 176"/>
                <a:gd name="T23" fmla="*/ 709 h 766"/>
                <a:gd name="T24" fmla="*/ 143 w 176"/>
                <a:gd name="T25" fmla="*/ 712 h 766"/>
                <a:gd name="T26" fmla="*/ 89 w 176"/>
                <a:gd name="T27" fmla="*/ 766 h 766"/>
                <a:gd name="T28" fmla="*/ 50 w 176"/>
                <a:gd name="T29" fmla="*/ 710 h 766"/>
                <a:gd name="T30" fmla="*/ 50 w 176"/>
                <a:gd name="T31" fmla="*/ 712 h 766"/>
                <a:gd name="T32" fmla="*/ 89 w 176"/>
                <a:gd name="T33" fmla="*/ 750 h 766"/>
                <a:gd name="T34" fmla="*/ 127 w 176"/>
                <a:gd name="T35" fmla="*/ 712 h 766"/>
                <a:gd name="T36" fmla="*/ 127 w 176"/>
                <a:gd name="T37" fmla="*/ 709 h 766"/>
                <a:gd name="T38" fmla="*/ 127 w 176"/>
                <a:gd name="T39" fmla="*/ 709 h 766"/>
                <a:gd name="T40" fmla="*/ 127 w 176"/>
                <a:gd name="T41" fmla="*/ 38 h 766"/>
                <a:gd name="T42" fmla="*/ 147 w 176"/>
                <a:gd name="T43" fmla="*/ 16 h 766"/>
                <a:gd name="T44" fmla="*/ 30 w 176"/>
                <a:gd name="T45" fmla="*/ 16 h 766"/>
                <a:gd name="T46" fmla="*/ 50 w 176"/>
                <a:gd name="T47" fmla="*/ 38 h 766"/>
                <a:gd name="T48" fmla="*/ 50 w 176"/>
                <a:gd name="T49" fmla="*/ 71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6" h="766">
                  <a:moveTo>
                    <a:pt x="89" y="766"/>
                  </a:moveTo>
                  <a:cubicBezTo>
                    <a:pt x="59" y="766"/>
                    <a:pt x="35" y="742"/>
                    <a:pt x="34" y="713"/>
                  </a:cubicBezTo>
                  <a:cubicBezTo>
                    <a:pt x="34" y="713"/>
                    <a:pt x="34" y="712"/>
                    <a:pt x="34" y="71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28" y="36"/>
                    <a:pt x="13" y="23"/>
                    <a:pt x="4" y="14"/>
                  </a:cubicBezTo>
                  <a:cubicBezTo>
                    <a:pt x="1" y="12"/>
                    <a:pt x="0" y="8"/>
                    <a:pt x="2" y="5"/>
                  </a:cubicBezTo>
                  <a:cubicBezTo>
                    <a:pt x="3" y="2"/>
                    <a:pt x="6" y="0"/>
                    <a:pt x="9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71" y="0"/>
                    <a:pt x="174" y="2"/>
                    <a:pt x="175" y="5"/>
                  </a:cubicBezTo>
                  <a:cubicBezTo>
                    <a:pt x="176" y="8"/>
                    <a:pt x="176" y="12"/>
                    <a:pt x="173" y="14"/>
                  </a:cubicBezTo>
                  <a:cubicBezTo>
                    <a:pt x="163" y="23"/>
                    <a:pt x="148" y="36"/>
                    <a:pt x="143" y="42"/>
                  </a:cubicBezTo>
                  <a:cubicBezTo>
                    <a:pt x="143" y="709"/>
                    <a:pt x="143" y="709"/>
                    <a:pt x="143" y="709"/>
                  </a:cubicBezTo>
                  <a:cubicBezTo>
                    <a:pt x="143" y="710"/>
                    <a:pt x="143" y="711"/>
                    <a:pt x="143" y="712"/>
                  </a:cubicBezTo>
                  <a:cubicBezTo>
                    <a:pt x="143" y="742"/>
                    <a:pt x="118" y="766"/>
                    <a:pt x="89" y="766"/>
                  </a:cubicBezTo>
                  <a:close/>
                  <a:moveTo>
                    <a:pt x="50" y="710"/>
                  </a:moveTo>
                  <a:cubicBezTo>
                    <a:pt x="50" y="711"/>
                    <a:pt x="50" y="711"/>
                    <a:pt x="50" y="712"/>
                  </a:cubicBezTo>
                  <a:cubicBezTo>
                    <a:pt x="50" y="733"/>
                    <a:pt x="67" y="750"/>
                    <a:pt x="89" y="750"/>
                  </a:cubicBezTo>
                  <a:cubicBezTo>
                    <a:pt x="110" y="750"/>
                    <a:pt x="127" y="733"/>
                    <a:pt x="127" y="712"/>
                  </a:cubicBezTo>
                  <a:cubicBezTo>
                    <a:pt x="127" y="711"/>
                    <a:pt x="127" y="710"/>
                    <a:pt x="127" y="709"/>
                  </a:cubicBezTo>
                  <a:cubicBezTo>
                    <a:pt x="127" y="709"/>
                    <a:pt x="127" y="709"/>
                    <a:pt x="127" y="709"/>
                  </a:cubicBezTo>
                  <a:cubicBezTo>
                    <a:pt x="127" y="38"/>
                    <a:pt x="127" y="38"/>
                    <a:pt x="127" y="38"/>
                  </a:cubicBezTo>
                  <a:cubicBezTo>
                    <a:pt x="127" y="35"/>
                    <a:pt x="127" y="34"/>
                    <a:pt x="147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50" y="34"/>
                    <a:pt x="50" y="35"/>
                    <a:pt x="50" y="38"/>
                  </a:cubicBezTo>
                  <a:lnTo>
                    <a:pt x="50" y="7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6"/>
            <p:cNvSpPr>
              <a:spLocks noEditPoints="1"/>
            </p:cNvSpPr>
            <p:nvPr/>
          </p:nvSpPr>
          <p:spPr bwMode="auto">
            <a:xfrm>
              <a:off x="5705475" y="2997201"/>
              <a:ext cx="155575" cy="153988"/>
            </a:xfrm>
            <a:custGeom>
              <a:avLst/>
              <a:gdLst>
                <a:gd name="T0" fmla="*/ 54 w 108"/>
                <a:gd name="T1" fmla="*/ 108 h 108"/>
                <a:gd name="T2" fmla="*/ 108 w 108"/>
                <a:gd name="T3" fmla="*/ 54 h 108"/>
                <a:gd name="T4" fmla="*/ 54 w 108"/>
                <a:gd name="T5" fmla="*/ 0 h 108"/>
                <a:gd name="T6" fmla="*/ 0 w 108"/>
                <a:gd name="T7" fmla="*/ 54 h 108"/>
                <a:gd name="T8" fmla="*/ 54 w 108"/>
                <a:gd name="T9" fmla="*/ 108 h 108"/>
                <a:gd name="T10" fmla="*/ 54 w 108"/>
                <a:gd name="T11" fmla="*/ 17 h 108"/>
                <a:gd name="T12" fmla="*/ 91 w 108"/>
                <a:gd name="T13" fmla="*/ 54 h 108"/>
                <a:gd name="T14" fmla="*/ 54 w 108"/>
                <a:gd name="T15" fmla="*/ 91 h 108"/>
                <a:gd name="T16" fmla="*/ 18 w 108"/>
                <a:gd name="T17" fmla="*/ 54 h 108"/>
                <a:gd name="T18" fmla="*/ 54 w 108"/>
                <a:gd name="T19" fmla="*/ 1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84" y="108"/>
                    <a:pt x="108" y="84"/>
                    <a:pt x="108" y="54"/>
                  </a:cubicBezTo>
                  <a:cubicBezTo>
                    <a:pt x="108" y="24"/>
                    <a:pt x="84" y="0"/>
                    <a:pt x="54" y="0"/>
                  </a:cubicBezTo>
                  <a:cubicBezTo>
                    <a:pt x="25" y="0"/>
                    <a:pt x="0" y="24"/>
                    <a:pt x="0" y="54"/>
                  </a:cubicBezTo>
                  <a:cubicBezTo>
                    <a:pt x="0" y="84"/>
                    <a:pt x="25" y="108"/>
                    <a:pt x="54" y="108"/>
                  </a:cubicBezTo>
                  <a:close/>
                  <a:moveTo>
                    <a:pt x="54" y="17"/>
                  </a:moveTo>
                  <a:cubicBezTo>
                    <a:pt x="75" y="17"/>
                    <a:pt x="91" y="34"/>
                    <a:pt x="91" y="54"/>
                  </a:cubicBezTo>
                  <a:cubicBezTo>
                    <a:pt x="91" y="74"/>
                    <a:pt x="75" y="91"/>
                    <a:pt x="54" y="91"/>
                  </a:cubicBezTo>
                  <a:cubicBezTo>
                    <a:pt x="34" y="91"/>
                    <a:pt x="18" y="74"/>
                    <a:pt x="18" y="54"/>
                  </a:cubicBezTo>
                  <a:cubicBezTo>
                    <a:pt x="18" y="34"/>
                    <a:pt x="34" y="17"/>
                    <a:pt x="54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7"/>
            <p:cNvSpPr>
              <a:spLocks noEditPoints="1"/>
            </p:cNvSpPr>
            <p:nvPr/>
          </p:nvSpPr>
          <p:spPr bwMode="auto">
            <a:xfrm>
              <a:off x="6073775" y="3073401"/>
              <a:ext cx="73025" cy="73025"/>
            </a:xfrm>
            <a:custGeom>
              <a:avLst/>
              <a:gdLst>
                <a:gd name="T0" fmla="*/ 26 w 51"/>
                <a:gd name="T1" fmla="*/ 52 h 52"/>
                <a:gd name="T2" fmla="*/ 51 w 51"/>
                <a:gd name="T3" fmla="*/ 26 h 52"/>
                <a:gd name="T4" fmla="*/ 26 w 51"/>
                <a:gd name="T5" fmla="*/ 0 h 52"/>
                <a:gd name="T6" fmla="*/ 0 w 51"/>
                <a:gd name="T7" fmla="*/ 26 h 52"/>
                <a:gd name="T8" fmla="*/ 26 w 51"/>
                <a:gd name="T9" fmla="*/ 52 h 52"/>
                <a:gd name="T10" fmla="*/ 26 w 51"/>
                <a:gd name="T11" fmla="*/ 11 h 52"/>
                <a:gd name="T12" fmla="*/ 41 w 51"/>
                <a:gd name="T13" fmla="*/ 26 h 52"/>
                <a:gd name="T14" fmla="*/ 26 w 51"/>
                <a:gd name="T15" fmla="*/ 41 h 52"/>
                <a:gd name="T16" fmla="*/ 26 w 51"/>
                <a:gd name="T17" fmla="*/ 41 h 52"/>
                <a:gd name="T18" fmla="*/ 11 w 51"/>
                <a:gd name="T19" fmla="*/ 26 h 52"/>
                <a:gd name="T20" fmla="*/ 26 w 51"/>
                <a:gd name="T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26" y="52"/>
                  </a:moveTo>
                  <a:cubicBezTo>
                    <a:pt x="40" y="52"/>
                    <a:pt x="51" y="40"/>
                    <a:pt x="51" y="26"/>
                  </a:cubicBezTo>
                  <a:cubicBezTo>
                    <a:pt x="51" y="12"/>
                    <a:pt x="40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lose/>
                  <a:moveTo>
                    <a:pt x="26" y="11"/>
                  </a:moveTo>
                  <a:cubicBezTo>
                    <a:pt x="34" y="11"/>
                    <a:pt x="41" y="18"/>
                    <a:pt x="41" y="26"/>
                  </a:cubicBezTo>
                  <a:cubicBezTo>
                    <a:pt x="41" y="34"/>
                    <a:pt x="34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18" y="41"/>
                    <a:pt x="11" y="34"/>
                    <a:pt x="11" y="26"/>
                  </a:cubicBezTo>
                  <a:cubicBezTo>
                    <a:pt x="11" y="18"/>
                    <a:pt x="18" y="11"/>
                    <a:pt x="26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8"/>
            <p:cNvSpPr>
              <a:spLocks noEditPoints="1"/>
            </p:cNvSpPr>
            <p:nvPr/>
          </p:nvSpPr>
          <p:spPr bwMode="auto">
            <a:xfrm>
              <a:off x="5892800" y="2954338"/>
              <a:ext cx="60325" cy="60325"/>
            </a:xfrm>
            <a:custGeom>
              <a:avLst/>
              <a:gdLst>
                <a:gd name="T0" fmla="*/ 21 w 42"/>
                <a:gd name="T1" fmla="*/ 42 h 42"/>
                <a:gd name="T2" fmla="*/ 42 w 42"/>
                <a:gd name="T3" fmla="*/ 21 h 42"/>
                <a:gd name="T4" fmla="*/ 21 w 42"/>
                <a:gd name="T5" fmla="*/ 0 h 42"/>
                <a:gd name="T6" fmla="*/ 0 w 42"/>
                <a:gd name="T7" fmla="*/ 21 h 42"/>
                <a:gd name="T8" fmla="*/ 21 w 42"/>
                <a:gd name="T9" fmla="*/ 42 h 42"/>
                <a:gd name="T10" fmla="*/ 21 w 42"/>
                <a:gd name="T11" fmla="*/ 9 h 42"/>
                <a:gd name="T12" fmla="*/ 33 w 42"/>
                <a:gd name="T13" fmla="*/ 21 h 42"/>
                <a:gd name="T14" fmla="*/ 21 w 42"/>
                <a:gd name="T15" fmla="*/ 33 h 42"/>
                <a:gd name="T16" fmla="*/ 9 w 42"/>
                <a:gd name="T17" fmla="*/ 21 h 42"/>
                <a:gd name="T18" fmla="*/ 21 w 42"/>
                <a:gd name="T19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cubicBezTo>
                    <a:pt x="33" y="42"/>
                    <a:pt x="42" y="33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2"/>
                    <a:pt x="21" y="42"/>
                  </a:cubicBezTo>
                  <a:close/>
                  <a:moveTo>
                    <a:pt x="21" y="9"/>
                  </a:moveTo>
                  <a:cubicBezTo>
                    <a:pt x="28" y="9"/>
                    <a:pt x="33" y="14"/>
                    <a:pt x="33" y="21"/>
                  </a:cubicBezTo>
                  <a:cubicBezTo>
                    <a:pt x="33" y="28"/>
                    <a:pt x="28" y="33"/>
                    <a:pt x="21" y="33"/>
                  </a:cubicBezTo>
                  <a:cubicBezTo>
                    <a:pt x="15" y="33"/>
                    <a:pt x="9" y="28"/>
                    <a:pt x="9" y="21"/>
                  </a:cubicBezTo>
                  <a:cubicBezTo>
                    <a:pt x="9" y="14"/>
                    <a:pt x="15" y="9"/>
                    <a:pt x="21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9"/>
            <p:cNvSpPr>
              <a:spLocks noEditPoints="1"/>
            </p:cNvSpPr>
            <p:nvPr/>
          </p:nvSpPr>
          <p:spPr bwMode="auto">
            <a:xfrm>
              <a:off x="5410200" y="3073401"/>
              <a:ext cx="74613" cy="73025"/>
            </a:xfrm>
            <a:custGeom>
              <a:avLst/>
              <a:gdLst>
                <a:gd name="T0" fmla="*/ 26 w 52"/>
                <a:gd name="T1" fmla="*/ 52 h 52"/>
                <a:gd name="T2" fmla="*/ 52 w 52"/>
                <a:gd name="T3" fmla="*/ 26 h 52"/>
                <a:gd name="T4" fmla="*/ 26 w 52"/>
                <a:gd name="T5" fmla="*/ 0 h 52"/>
                <a:gd name="T6" fmla="*/ 0 w 52"/>
                <a:gd name="T7" fmla="*/ 26 h 52"/>
                <a:gd name="T8" fmla="*/ 26 w 52"/>
                <a:gd name="T9" fmla="*/ 52 h 52"/>
                <a:gd name="T10" fmla="*/ 26 w 52"/>
                <a:gd name="T11" fmla="*/ 11 h 52"/>
                <a:gd name="T12" fmla="*/ 41 w 52"/>
                <a:gd name="T13" fmla="*/ 26 h 52"/>
                <a:gd name="T14" fmla="*/ 26 w 52"/>
                <a:gd name="T15" fmla="*/ 41 h 52"/>
                <a:gd name="T16" fmla="*/ 26 w 52"/>
                <a:gd name="T17" fmla="*/ 41 h 52"/>
                <a:gd name="T18" fmla="*/ 11 w 52"/>
                <a:gd name="T19" fmla="*/ 26 h 52"/>
                <a:gd name="T20" fmla="*/ 26 w 52"/>
                <a:gd name="T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40" y="52"/>
                    <a:pt x="52" y="40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lose/>
                  <a:moveTo>
                    <a:pt x="26" y="11"/>
                  </a:moveTo>
                  <a:cubicBezTo>
                    <a:pt x="34" y="11"/>
                    <a:pt x="41" y="18"/>
                    <a:pt x="41" y="26"/>
                  </a:cubicBezTo>
                  <a:cubicBezTo>
                    <a:pt x="41" y="34"/>
                    <a:pt x="34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18" y="41"/>
                    <a:pt x="11" y="34"/>
                    <a:pt x="11" y="26"/>
                  </a:cubicBezTo>
                  <a:cubicBezTo>
                    <a:pt x="11" y="18"/>
                    <a:pt x="18" y="11"/>
                    <a:pt x="26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0"/>
            <p:cNvSpPr>
              <a:spLocks noEditPoints="1"/>
            </p:cNvSpPr>
            <p:nvPr/>
          </p:nvSpPr>
          <p:spPr bwMode="auto">
            <a:xfrm>
              <a:off x="5222875" y="2954338"/>
              <a:ext cx="60325" cy="60325"/>
            </a:xfrm>
            <a:custGeom>
              <a:avLst/>
              <a:gdLst>
                <a:gd name="T0" fmla="*/ 21 w 42"/>
                <a:gd name="T1" fmla="*/ 42 h 42"/>
                <a:gd name="T2" fmla="*/ 42 w 42"/>
                <a:gd name="T3" fmla="*/ 21 h 42"/>
                <a:gd name="T4" fmla="*/ 21 w 42"/>
                <a:gd name="T5" fmla="*/ 0 h 42"/>
                <a:gd name="T6" fmla="*/ 0 w 42"/>
                <a:gd name="T7" fmla="*/ 21 h 42"/>
                <a:gd name="T8" fmla="*/ 21 w 42"/>
                <a:gd name="T9" fmla="*/ 42 h 42"/>
                <a:gd name="T10" fmla="*/ 21 w 42"/>
                <a:gd name="T11" fmla="*/ 9 h 42"/>
                <a:gd name="T12" fmla="*/ 33 w 42"/>
                <a:gd name="T13" fmla="*/ 21 h 42"/>
                <a:gd name="T14" fmla="*/ 21 w 42"/>
                <a:gd name="T15" fmla="*/ 33 h 42"/>
                <a:gd name="T16" fmla="*/ 9 w 42"/>
                <a:gd name="T17" fmla="*/ 21 h 42"/>
                <a:gd name="T18" fmla="*/ 21 w 42"/>
                <a:gd name="T19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cubicBezTo>
                    <a:pt x="33" y="42"/>
                    <a:pt x="42" y="33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2"/>
                    <a:pt x="21" y="42"/>
                  </a:cubicBezTo>
                  <a:close/>
                  <a:moveTo>
                    <a:pt x="21" y="9"/>
                  </a:moveTo>
                  <a:cubicBezTo>
                    <a:pt x="28" y="9"/>
                    <a:pt x="33" y="14"/>
                    <a:pt x="33" y="21"/>
                  </a:cubicBezTo>
                  <a:cubicBezTo>
                    <a:pt x="33" y="28"/>
                    <a:pt x="28" y="33"/>
                    <a:pt x="21" y="33"/>
                  </a:cubicBezTo>
                  <a:cubicBezTo>
                    <a:pt x="15" y="33"/>
                    <a:pt x="9" y="28"/>
                    <a:pt x="9" y="21"/>
                  </a:cubicBezTo>
                  <a:cubicBezTo>
                    <a:pt x="9" y="14"/>
                    <a:pt x="15" y="9"/>
                    <a:pt x="21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69"/>
          <p:cNvGrpSpPr/>
          <p:nvPr userDrawn="1"/>
        </p:nvGrpSpPr>
        <p:grpSpPr>
          <a:xfrm>
            <a:off x="3348588" y="3731489"/>
            <a:ext cx="863610" cy="864210"/>
            <a:chOff x="0" y="284163"/>
            <a:chExt cx="2286000" cy="2287588"/>
          </a:xfrm>
        </p:grpSpPr>
        <p:sp>
          <p:nvSpPr>
            <p:cNvPr id="71" name="Rectangle 226"/>
            <p:cNvSpPr>
              <a:spLocks noChangeArrowheads="1"/>
            </p:cNvSpPr>
            <p:nvPr/>
          </p:nvSpPr>
          <p:spPr bwMode="auto">
            <a:xfrm>
              <a:off x="0" y="284163"/>
              <a:ext cx="2286000" cy="22875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33"/>
            <p:cNvSpPr>
              <a:spLocks noEditPoints="1"/>
            </p:cNvSpPr>
            <p:nvPr/>
          </p:nvSpPr>
          <p:spPr bwMode="auto">
            <a:xfrm>
              <a:off x="660400" y="682626"/>
              <a:ext cx="595313" cy="1476375"/>
            </a:xfrm>
            <a:custGeom>
              <a:avLst/>
              <a:gdLst>
                <a:gd name="T0" fmla="*/ 227 w 417"/>
                <a:gd name="T1" fmla="*/ 1033 h 1033"/>
                <a:gd name="T2" fmla="*/ 190 w 417"/>
                <a:gd name="T3" fmla="*/ 1033 h 1033"/>
                <a:gd name="T4" fmla="*/ 123 w 417"/>
                <a:gd name="T5" fmla="*/ 966 h 1033"/>
                <a:gd name="T6" fmla="*/ 138 w 417"/>
                <a:gd name="T7" fmla="*/ 332 h 1033"/>
                <a:gd name="T8" fmla="*/ 0 w 417"/>
                <a:gd name="T9" fmla="*/ 154 h 1033"/>
                <a:gd name="T10" fmla="*/ 102 w 417"/>
                <a:gd name="T11" fmla="*/ 3 h 1033"/>
                <a:gd name="T12" fmla="*/ 105 w 417"/>
                <a:gd name="T13" fmla="*/ 0 h 1033"/>
                <a:gd name="T14" fmla="*/ 130 w 417"/>
                <a:gd name="T15" fmla="*/ 0 h 1033"/>
                <a:gd name="T16" fmla="*/ 130 w 417"/>
                <a:gd name="T17" fmla="*/ 123 h 1033"/>
                <a:gd name="T18" fmla="*/ 169 w 417"/>
                <a:gd name="T19" fmla="*/ 183 h 1033"/>
                <a:gd name="T20" fmla="*/ 248 w 417"/>
                <a:gd name="T21" fmla="*/ 183 h 1033"/>
                <a:gd name="T22" fmla="*/ 288 w 417"/>
                <a:gd name="T23" fmla="*/ 123 h 1033"/>
                <a:gd name="T24" fmla="*/ 288 w 417"/>
                <a:gd name="T25" fmla="*/ 0 h 1033"/>
                <a:gd name="T26" fmla="*/ 312 w 417"/>
                <a:gd name="T27" fmla="*/ 0 h 1033"/>
                <a:gd name="T28" fmla="*/ 315 w 417"/>
                <a:gd name="T29" fmla="*/ 3 h 1033"/>
                <a:gd name="T30" fmla="*/ 417 w 417"/>
                <a:gd name="T31" fmla="*/ 154 h 1033"/>
                <a:gd name="T32" fmla="*/ 279 w 417"/>
                <a:gd name="T33" fmla="*/ 332 h 1033"/>
                <a:gd name="T34" fmla="*/ 294 w 417"/>
                <a:gd name="T35" fmla="*/ 966 h 1033"/>
                <a:gd name="T36" fmla="*/ 227 w 417"/>
                <a:gd name="T37" fmla="*/ 1033 h 1033"/>
                <a:gd name="T38" fmla="*/ 149 w 417"/>
                <a:gd name="T39" fmla="*/ 320 h 1033"/>
                <a:gd name="T40" fmla="*/ 149 w 417"/>
                <a:gd name="T41" fmla="*/ 320 h 1033"/>
                <a:gd name="T42" fmla="*/ 152 w 417"/>
                <a:gd name="T43" fmla="*/ 322 h 1033"/>
                <a:gd name="T44" fmla="*/ 153 w 417"/>
                <a:gd name="T45" fmla="*/ 429 h 1033"/>
                <a:gd name="T46" fmla="*/ 148 w 417"/>
                <a:gd name="T47" fmla="*/ 648 h 1033"/>
                <a:gd name="T48" fmla="*/ 139 w 417"/>
                <a:gd name="T49" fmla="*/ 966 h 1033"/>
                <a:gd name="T50" fmla="*/ 190 w 417"/>
                <a:gd name="T51" fmla="*/ 1017 h 1033"/>
                <a:gd name="T52" fmla="*/ 227 w 417"/>
                <a:gd name="T53" fmla="*/ 1017 h 1033"/>
                <a:gd name="T54" fmla="*/ 278 w 417"/>
                <a:gd name="T55" fmla="*/ 966 h 1033"/>
                <a:gd name="T56" fmla="*/ 270 w 417"/>
                <a:gd name="T57" fmla="*/ 648 h 1033"/>
                <a:gd name="T58" fmla="*/ 264 w 417"/>
                <a:gd name="T59" fmla="*/ 429 h 1033"/>
                <a:gd name="T60" fmla="*/ 266 w 417"/>
                <a:gd name="T61" fmla="*/ 322 h 1033"/>
                <a:gd name="T62" fmla="*/ 268 w 417"/>
                <a:gd name="T63" fmla="*/ 320 h 1033"/>
                <a:gd name="T64" fmla="*/ 401 w 417"/>
                <a:gd name="T65" fmla="*/ 154 h 1033"/>
                <a:gd name="T66" fmla="*/ 305 w 417"/>
                <a:gd name="T67" fmla="*/ 16 h 1033"/>
                <a:gd name="T68" fmla="*/ 304 w 417"/>
                <a:gd name="T69" fmla="*/ 16 h 1033"/>
                <a:gd name="T70" fmla="*/ 304 w 417"/>
                <a:gd name="T71" fmla="*/ 128 h 1033"/>
                <a:gd name="T72" fmla="*/ 256 w 417"/>
                <a:gd name="T73" fmla="*/ 199 h 1033"/>
                <a:gd name="T74" fmla="*/ 161 w 417"/>
                <a:gd name="T75" fmla="*/ 199 h 1033"/>
                <a:gd name="T76" fmla="*/ 114 w 417"/>
                <a:gd name="T77" fmla="*/ 128 h 1033"/>
                <a:gd name="T78" fmla="*/ 114 w 417"/>
                <a:gd name="T79" fmla="*/ 16 h 1033"/>
                <a:gd name="T80" fmla="*/ 112 w 417"/>
                <a:gd name="T81" fmla="*/ 16 h 1033"/>
                <a:gd name="T82" fmla="*/ 16 w 417"/>
                <a:gd name="T83" fmla="*/ 154 h 1033"/>
                <a:gd name="T84" fmla="*/ 149 w 417"/>
                <a:gd name="T85" fmla="*/ 320 h 1033"/>
                <a:gd name="T86" fmla="*/ 209 w 417"/>
                <a:gd name="T87" fmla="*/ 995 h 1033"/>
                <a:gd name="T88" fmla="*/ 179 w 417"/>
                <a:gd name="T89" fmla="*/ 966 h 1033"/>
                <a:gd name="T90" fmla="*/ 209 w 417"/>
                <a:gd name="T91" fmla="*/ 937 h 1033"/>
                <a:gd name="T92" fmla="*/ 238 w 417"/>
                <a:gd name="T93" fmla="*/ 966 h 1033"/>
                <a:gd name="T94" fmla="*/ 209 w 417"/>
                <a:gd name="T95" fmla="*/ 995 h 1033"/>
                <a:gd name="T96" fmla="*/ 209 w 417"/>
                <a:gd name="T97" fmla="*/ 953 h 1033"/>
                <a:gd name="T98" fmla="*/ 195 w 417"/>
                <a:gd name="T99" fmla="*/ 966 h 1033"/>
                <a:gd name="T100" fmla="*/ 209 w 417"/>
                <a:gd name="T101" fmla="*/ 979 h 1033"/>
                <a:gd name="T102" fmla="*/ 222 w 417"/>
                <a:gd name="T103" fmla="*/ 966 h 1033"/>
                <a:gd name="T104" fmla="*/ 209 w 417"/>
                <a:gd name="T105" fmla="*/ 95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17" h="1033">
                  <a:moveTo>
                    <a:pt x="227" y="1033"/>
                  </a:moveTo>
                  <a:cubicBezTo>
                    <a:pt x="190" y="1033"/>
                    <a:pt x="190" y="1033"/>
                    <a:pt x="190" y="1033"/>
                  </a:cubicBezTo>
                  <a:cubicBezTo>
                    <a:pt x="153" y="1033"/>
                    <a:pt x="123" y="1003"/>
                    <a:pt x="123" y="966"/>
                  </a:cubicBezTo>
                  <a:cubicBezTo>
                    <a:pt x="128" y="799"/>
                    <a:pt x="139" y="369"/>
                    <a:pt x="138" y="332"/>
                  </a:cubicBezTo>
                  <a:cubicBezTo>
                    <a:pt x="111" y="304"/>
                    <a:pt x="0" y="191"/>
                    <a:pt x="0" y="154"/>
                  </a:cubicBezTo>
                  <a:cubicBezTo>
                    <a:pt x="0" y="115"/>
                    <a:pt x="92" y="14"/>
                    <a:pt x="102" y="3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69" y="183"/>
                    <a:pt x="169" y="183"/>
                    <a:pt x="169" y="183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88" y="123"/>
                    <a:pt x="288" y="123"/>
                    <a:pt x="288" y="123"/>
                  </a:cubicBezTo>
                  <a:cubicBezTo>
                    <a:pt x="288" y="0"/>
                    <a:pt x="288" y="0"/>
                    <a:pt x="288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325" y="14"/>
                    <a:pt x="417" y="115"/>
                    <a:pt x="417" y="154"/>
                  </a:cubicBezTo>
                  <a:cubicBezTo>
                    <a:pt x="417" y="191"/>
                    <a:pt x="307" y="304"/>
                    <a:pt x="279" y="332"/>
                  </a:cubicBezTo>
                  <a:cubicBezTo>
                    <a:pt x="278" y="369"/>
                    <a:pt x="289" y="799"/>
                    <a:pt x="294" y="966"/>
                  </a:cubicBezTo>
                  <a:cubicBezTo>
                    <a:pt x="294" y="1003"/>
                    <a:pt x="264" y="1033"/>
                    <a:pt x="227" y="1033"/>
                  </a:cubicBezTo>
                  <a:close/>
                  <a:moveTo>
                    <a:pt x="149" y="320"/>
                  </a:moveTo>
                  <a:cubicBezTo>
                    <a:pt x="149" y="320"/>
                    <a:pt x="149" y="320"/>
                    <a:pt x="149" y="320"/>
                  </a:cubicBezTo>
                  <a:cubicBezTo>
                    <a:pt x="152" y="322"/>
                    <a:pt x="152" y="322"/>
                    <a:pt x="152" y="322"/>
                  </a:cubicBezTo>
                  <a:cubicBezTo>
                    <a:pt x="155" y="326"/>
                    <a:pt x="155" y="326"/>
                    <a:pt x="153" y="429"/>
                  </a:cubicBezTo>
                  <a:cubicBezTo>
                    <a:pt x="152" y="482"/>
                    <a:pt x="150" y="556"/>
                    <a:pt x="148" y="648"/>
                  </a:cubicBezTo>
                  <a:cubicBezTo>
                    <a:pt x="144" y="806"/>
                    <a:pt x="139" y="965"/>
                    <a:pt x="139" y="966"/>
                  </a:cubicBezTo>
                  <a:cubicBezTo>
                    <a:pt x="139" y="994"/>
                    <a:pt x="162" y="1017"/>
                    <a:pt x="190" y="1017"/>
                  </a:cubicBezTo>
                  <a:cubicBezTo>
                    <a:pt x="227" y="1017"/>
                    <a:pt x="227" y="1017"/>
                    <a:pt x="227" y="1017"/>
                  </a:cubicBezTo>
                  <a:cubicBezTo>
                    <a:pt x="255" y="1017"/>
                    <a:pt x="278" y="994"/>
                    <a:pt x="278" y="966"/>
                  </a:cubicBezTo>
                  <a:cubicBezTo>
                    <a:pt x="278" y="965"/>
                    <a:pt x="273" y="806"/>
                    <a:pt x="270" y="648"/>
                  </a:cubicBezTo>
                  <a:cubicBezTo>
                    <a:pt x="267" y="556"/>
                    <a:pt x="265" y="482"/>
                    <a:pt x="264" y="429"/>
                  </a:cubicBezTo>
                  <a:cubicBezTo>
                    <a:pt x="262" y="326"/>
                    <a:pt x="262" y="326"/>
                    <a:pt x="266" y="322"/>
                  </a:cubicBezTo>
                  <a:cubicBezTo>
                    <a:pt x="268" y="320"/>
                    <a:pt x="268" y="320"/>
                    <a:pt x="268" y="320"/>
                  </a:cubicBezTo>
                  <a:cubicBezTo>
                    <a:pt x="321" y="267"/>
                    <a:pt x="401" y="178"/>
                    <a:pt x="401" y="154"/>
                  </a:cubicBezTo>
                  <a:cubicBezTo>
                    <a:pt x="401" y="130"/>
                    <a:pt x="344" y="58"/>
                    <a:pt x="305" y="16"/>
                  </a:cubicBezTo>
                  <a:cubicBezTo>
                    <a:pt x="304" y="16"/>
                    <a:pt x="304" y="16"/>
                    <a:pt x="304" y="16"/>
                  </a:cubicBezTo>
                  <a:cubicBezTo>
                    <a:pt x="304" y="128"/>
                    <a:pt x="304" y="128"/>
                    <a:pt x="304" y="128"/>
                  </a:cubicBezTo>
                  <a:cubicBezTo>
                    <a:pt x="256" y="199"/>
                    <a:pt x="256" y="199"/>
                    <a:pt x="256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74" y="58"/>
                    <a:pt x="16" y="130"/>
                    <a:pt x="16" y="154"/>
                  </a:cubicBezTo>
                  <a:cubicBezTo>
                    <a:pt x="16" y="178"/>
                    <a:pt x="97" y="267"/>
                    <a:pt x="149" y="320"/>
                  </a:cubicBezTo>
                  <a:close/>
                  <a:moveTo>
                    <a:pt x="209" y="995"/>
                  </a:moveTo>
                  <a:cubicBezTo>
                    <a:pt x="193" y="995"/>
                    <a:pt x="179" y="982"/>
                    <a:pt x="179" y="966"/>
                  </a:cubicBezTo>
                  <a:cubicBezTo>
                    <a:pt x="179" y="950"/>
                    <a:pt x="193" y="937"/>
                    <a:pt x="209" y="937"/>
                  </a:cubicBezTo>
                  <a:cubicBezTo>
                    <a:pt x="225" y="937"/>
                    <a:pt x="238" y="950"/>
                    <a:pt x="238" y="966"/>
                  </a:cubicBezTo>
                  <a:cubicBezTo>
                    <a:pt x="238" y="982"/>
                    <a:pt x="225" y="995"/>
                    <a:pt x="209" y="995"/>
                  </a:cubicBezTo>
                  <a:close/>
                  <a:moveTo>
                    <a:pt x="209" y="953"/>
                  </a:moveTo>
                  <a:cubicBezTo>
                    <a:pt x="201" y="953"/>
                    <a:pt x="195" y="959"/>
                    <a:pt x="195" y="966"/>
                  </a:cubicBezTo>
                  <a:cubicBezTo>
                    <a:pt x="195" y="973"/>
                    <a:pt x="201" y="979"/>
                    <a:pt x="209" y="979"/>
                  </a:cubicBezTo>
                  <a:cubicBezTo>
                    <a:pt x="216" y="979"/>
                    <a:pt x="222" y="973"/>
                    <a:pt x="222" y="966"/>
                  </a:cubicBezTo>
                  <a:cubicBezTo>
                    <a:pt x="222" y="959"/>
                    <a:pt x="216" y="953"/>
                    <a:pt x="209" y="9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234"/>
            <p:cNvSpPr>
              <a:spLocks noEditPoints="1"/>
            </p:cNvSpPr>
            <p:nvPr/>
          </p:nvSpPr>
          <p:spPr bwMode="auto">
            <a:xfrm>
              <a:off x="1331913" y="749301"/>
              <a:ext cx="266700" cy="1409700"/>
            </a:xfrm>
            <a:custGeom>
              <a:avLst/>
              <a:gdLst>
                <a:gd name="T0" fmla="*/ 120 w 187"/>
                <a:gd name="T1" fmla="*/ 987 h 987"/>
                <a:gd name="T2" fmla="*/ 66 w 187"/>
                <a:gd name="T3" fmla="*/ 987 h 987"/>
                <a:gd name="T4" fmla="*/ 0 w 187"/>
                <a:gd name="T5" fmla="*/ 920 h 987"/>
                <a:gd name="T6" fmla="*/ 0 w 187"/>
                <a:gd name="T7" fmla="*/ 920 h 987"/>
                <a:gd name="T8" fmla="*/ 15 w 187"/>
                <a:gd name="T9" fmla="*/ 630 h 987"/>
                <a:gd name="T10" fmla="*/ 53 w 187"/>
                <a:gd name="T11" fmla="*/ 570 h 987"/>
                <a:gd name="T12" fmla="*/ 64 w 187"/>
                <a:gd name="T13" fmla="*/ 172 h 987"/>
                <a:gd name="T14" fmla="*/ 47 w 187"/>
                <a:gd name="T15" fmla="*/ 172 h 987"/>
                <a:gd name="T16" fmla="*/ 71 w 187"/>
                <a:gd name="T17" fmla="*/ 0 h 987"/>
                <a:gd name="T18" fmla="*/ 116 w 187"/>
                <a:gd name="T19" fmla="*/ 0 h 987"/>
                <a:gd name="T20" fmla="*/ 140 w 187"/>
                <a:gd name="T21" fmla="*/ 172 h 987"/>
                <a:gd name="T22" fmla="*/ 122 w 187"/>
                <a:gd name="T23" fmla="*/ 172 h 987"/>
                <a:gd name="T24" fmla="*/ 134 w 187"/>
                <a:gd name="T25" fmla="*/ 570 h 987"/>
                <a:gd name="T26" fmla="*/ 171 w 187"/>
                <a:gd name="T27" fmla="*/ 630 h 987"/>
                <a:gd name="T28" fmla="*/ 187 w 187"/>
                <a:gd name="T29" fmla="*/ 920 h 987"/>
                <a:gd name="T30" fmla="*/ 120 w 187"/>
                <a:gd name="T31" fmla="*/ 987 h 987"/>
                <a:gd name="T32" fmla="*/ 16 w 187"/>
                <a:gd name="T33" fmla="*/ 920 h 987"/>
                <a:gd name="T34" fmla="*/ 66 w 187"/>
                <a:gd name="T35" fmla="*/ 971 h 987"/>
                <a:gd name="T36" fmla="*/ 120 w 187"/>
                <a:gd name="T37" fmla="*/ 971 h 987"/>
                <a:gd name="T38" fmla="*/ 171 w 187"/>
                <a:gd name="T39" fmla="*/ 920 h 987"/>
                <a:gd name="T40" fmla="*/ 155 w 187"/>
                <a:gd name="T41" fmla="*/ 630 h 987"/>
                <a:gd name="T42" fmla="*/ 123 w 187"/>
                <a:gd name="T43" fmla="*/ 583 h 987"/>
                <a:gd name="T44" fmla="*/ 118 w 187"/>
                <a:gd name="T45" fmla="*/ 581 h 987"/>
                <a:gd name="T46" fmla="*/ 105 w 187"/>
                <a:gd name="T47" fmla="*/ 156 h 987"/>
                <a:gd name="T48" fmla="*/ 121 w 187"/>
                <a:gd name="T49" fmla="*/ 156 h 987"/>
                <a:gd name="T50" fmla="*/ 102 w 187"/>
                <a:gd name="T51" fmla="*/ 16 h 987"/>
                <a:gd name="T52" fmla="*/ 85 w 187"/>
                <a:gd name="T53" fmla="*/ 16 h 987"/>
                <a:gd name="T54" fmla="*/ 65 w 187"/>
                <a:gd name="T55" fmla="*/ 156 h 987"/>
                <a:gd name="T56" fmla="*/ 81 w 187"/>
                <a:gd name="T57" fmla="*/ 156 h 987"/>
                <a:gd name="T58" fmla="*/ 68 w 187"/>
                <a:gd name="T59" fmla="*/ 581 h 987"/>
                <a:gd name="T60" fmla="*/ 63 w 187"/>
                <a:gd name="T61" fmla="*/ 583 h 987"/>
                <a:gd name="T62" fmla="*/ 31 w 187"/>
                <a:gd name="T63" fmla="*/ 630 h 987"/>
                <a:gd name="T64" fmla="*/ 31 w 187"/>
                <a:gd name="T65" fmla="*/ 630 h 987"/>
                <a:gd name="T66" fmla="*/ 16 w 187"/>
                <a:gd name="T67" fmla="*/ 920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7" h="987">
                  <a:moveTo>
                    <a:pt x="120" y="987"/>
                  </a:moveTo>
                  <a:cubicBezTo>
                    <a:pt x="66" y="987"/>
                    <a:pt x="66" y="987"/>
                    <a:pt x="66" y="987"/>
                  </a:cubicBezTo>
                  <a:cubicBezTo>
                    <a:pt x="30" y="987"/>
                    <a:pt x="0" y="957"/>
                    <a:pt x="0" y="920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15" y="630"/>
                    <a:pt x="15" y="630"/>
                    <a:pt x="15" y="630"/>
                  </a:cubicBezTo>
                  <a:cubicBezTo>
                    <a:pt x="15" y="604"/>
                    <a:pt x="30" y="581"/>
                    <a:pt x="53" y="5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47" y="172"/>
                    <a:pt x="47" y="172"/>
                    <a:pt x="47" y="17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40" y="172"/>
                    <a:pt x="140" y="172"/>
                    <a:pt x="140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4" y="570"/>
                    <a:pt x="134" y="570"/>
                    <a:pt x="134" y="570"/>
                  </a:cubicBezTo>
                  <a:cubicBezTo>
                    <a:pt x="157" y="581"/>
                    <a:pt x="171" y="604"/>
                    <a:pt x="171" y="630"/>
                  </a:cubicBezTo>
                  <a:cubicBezTo>
                    <a:pt x="187" y="920"/>
                    <a:pt x="187" y="920"/>
                    <a:pt x="187" y="920"/>
                  </a:cubicBezTo>
                  <a:cubicBezTo>
                    <a:pt x="187" y="957"/>
                    <a:pt x="157" y="987"/>
                    <a:pt x="120" y="987"/>
                  </a:cubicBezTo>
                  <a:close/>
                  <a:moveTo>
                    <a:pt x="16" y="920"/>
                  </a:moveTo>
                  <a:cubicBezTo>
                    <a:pt x="16" y="948"/>
                    <a:pt x="38" y="971"/>
                    <a:pt x="66" y="971"/>
                  </a:cubicBezTo>
                  <a:cubicBezTo>
                    <a:pt x="120" y="971"/>
                    <a:pt x="120" y="971"/>
                    <a:pt x="120" y="971"/>
                  </a:cubicBezTo>
                  <a:cubicBezTo>
                    <a:pt x="148" y="971"/>
                    <a:pt x="171" y="948"/>
                    <a:pt x="171" y="920"/>
                  </a:cubicBezTo>
                  <a:cubicBezTo>
                    <a:pt x="155" y="630"/>
                    <a:pt x="155" y="630"/>
                    <a:pt x="155" y="630"/>
                  </a:cubicBezTo>
                  <a:cubicBezTo>
                    <a:pt x="155" y="609"/>
                    <a:pt x="143" y="590"/>
                    <a:pt x="123" y="583"/>
                  </a:cubicBezTo>
                  <a:cubicBezTo>
                    <a:pt x="118" y="581"/>
                    <a:pt x="118" y="581"/>
                    <a:pt x="118" y="581"/>
                  </a:cubicBezTo>
                  <a:cubicBezTo>
                    <a:pt x="105" y="156"/>
                    <a:pt x="105" y="156"/>
                    <a:pt x="105" y="156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65" y="156"/>
                    <a:pt x="65" y="156"/>
                    <a:pt x="65" y="156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68" y="581"/>
                    <a:pt x="68" y="581"/>
                    <a:pt x="68" y="581"/>
                  </a:cubicBezTo>
                  <a:cubicBezTo>
                    <a:pt x="63" y="583"/>
                    <a:pt x="63" y="583"/>
                    <a:pt x="63" y="583"/>
                  </a:cubicBezTo>
                  <a:cubicBezTo>
                    <a:pt x="44" y="590"/>
                    <a:pt x="31" y="609"/>
                    <a:pt x="31" y="630"/>
                  </a:cubicBezTo>
                  <a:cubicBezTo>
                    <a:pt x="31" y="630"/>
                    <a:pt x="31" y="630"/>
                    <a:pt x="31" y="630"/>
                  </a:cubicBezTo>
                  <a:lnTo>
                    <a:pt x="16" y="9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235"/>
            <p:cNvSpPr>
              <a:spLocks noEditPoints="1"/>
            </p:cNvSpPr>
            <p:nvPr/>
          </p:nvSpPr>
          <p:spPr bwMode="auto">
            <a:xfrm>
              <a:off x="1423988" y="2022476"/>
              <a:ext cx="82550" cy="82550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6 h 58"/>
                <a:gd name="T12" fmla="*/ 16 w 58"/>
                <a:gd name="T13" fmla="*/ 29 h 58"/>
                <a:gd name="T14" fmla="*/ 29 w 58"/>
                <a:gd name="T15" fmla="*/ 42 h 58"/>
                <a:gd name="T16" fmla="*/ 42 w 58"/>
                <a:gd name="T17" fmla="*/ 29 h 58"/>
                <a:gd name="T18" fmla="*/ 29 w 58"/>
                <a:gd name="T19" fmla="*/ 1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6"/>
                  </a:moveTo>
                  <a:cubicBezTo>
                    <a:pt x="22" y="16"/>
                    <a:pt x="16" y="22"/>
                    <a:pt x="16" y="29"/>
                  </a:cubicBezTo>
                  <a:cubicBezTo>
                    <a:pt x="16" y="36"/>
                    <a:pt x="22" y="42"/>
                    <a:pt x="29" y="42"/>
                  </a:cubicBezTo>
                  <a:cubicBezTo>
                    <a:pt x="36" y="42"/>
                    <a:pt x="42" y="36"/>
                    <a:pt x="42" y="29"/>
                  </a:cubicBezTo>
                  <a:cubicBezTo>
                    <a:pt x="42" y="22"/>
                    <a:pt x="36" y="16"/>
                    <a:pt x="2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3347864" y="1532117"/>
            <a:ext cx="864334" cy="864934"/>
            <a:chOff x="4570413" y="284163"/>
            <a:chExt cx="2286000" cy="2287588"/>
          </a:xfrm>
        </p:grpSpPr>
        <p:sp>
          <p:nvSpPr>
            <p:cNvPr id="54" name="Rectangle 9"/>
            <p:cNvSpPr>
              <a:spLocks noChangeArrowheads="1"/>
            </p:cNvSpPr>
            <p:nvPr/>
          </p:nvSpPr>
          <p:spPr bwMode="auto">
            <a:xfrm>
              <a:off x="4570413" y="284163"/>
              <a:ext cx="2286000" cy="22875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7"/>
            <p:cNvSpPr>
              <a:spLocks noEditPoints="1"/>
            </p:cNvSpPr>
            <p:nvPr/>
          </p:nvSpPr>
          <p:spPr bwMode="auto">
            <a:xfrm>
              <a:off x="4949825" y="822326"/>
              <a:ext cx="1116013" cy="1068388"/>
            </a:xfrm>
            <a:custGeom>
              <a:avLst/>
              <a:gdLst>
                <a:gd name="T0" fmla="*/ 255 w 781"/>
                <a:gd name="T1" fmla="*/ 746 h 748"/>
                <a:gd name="T2" fmla="*/ 132 w 781"/>
                <a:gd name="T3" fmla="*/ 670 h 748"/>
                <a:gd name="T4" fmla="*/ 101 w 781"/>
                <a:gd name="T5" fmla="*/ 493 h 748"/>
                <a:gd name="T6" fmla="*/ 0 w 781"/>
                <a:gd name="T7" fmla="*/ 443 h 748"/>
                <a:gd name="T8" fmla="*/ 5 w 781"/>
                <a:gd name="T9" fmla="*/ 298 h 748"/>
                <a:gd name="T10" fmla="*/ 143 w 781"/>
                <a:gd name="T11" fmla="*/ 183 h 748"/>
                <a:gd name="T12" fmla="*/ 136 w 781"/>
                <a:gd name="T13" fmla="*/ 70 h 748"/>
                <a:gd name="T14" fmla="*/ 264 w 781"/>
                <a:gd name="T15" fmla="*/ 2 h 748"/>
                <a:gd name="T16" fmla="*/ 432 w 781"/>
                <a:gd name="T17" fmla="*/ 64 h 748"/>
                <a:gd name="T18" fmla="*/ 526 w 781"/>
                <a:gd name="T19" fmla="*/ 1 h 748"/>
                <a:gd name="T20" fmla="*/ 649 w 781"/>
                <a:gd name="T21" fmla="*/ 78 h 748"/>
                <a:gd name="T22" fmla="*/ 680 w 781"/>
                <a:gd name="T23" fmla="*/ 255 h 748"/>
                <a:gd name="T24" fmla="*/ 781 w 781"/>
                <a:gd name="T25" fmla="*/ 305 h 748"/>
                <a:gd name="T26" fmla="*/ 776 w 781"/>
                <a:gd name="T27" fmla="*/ 450 h 748"/>
                <a:gd name="T28" fmla="*/ 638 w 781"/>
                <a:gd name="T29" fmla="*/ 565 h 748"/>
                <a:gd name="T30" fmla="*/ 646 w 781"/>
                <a:gd name="T31" fmla="*/ 677 h 748"/>
                <a:gd name="T32" fmla="*/ 518 w 781"/>
                <a:gd name="T33" fmla="*/ 746 h 748"/>
                <a:gd name="T34" fmla="*/ 349 w 781"/>
                <a:gd name="T35" fmla="*/ 684 h 748"/>
                <a:gd name="T36" fmla="*/ 259 w 781"/>
                <a:gd name="T37" fmla="*/ 748 h 748"/>
                <a:gd name="T38" fmla="*/ 259 w 781"/>
                <a:gd name="T39" fmla="*/ 730 h 748"/>
                <a:gd name="T40" fmla="*/ 346 w 781"/>
                <a:gd name="T41" fmla="*/ 668 h 748"/>
                <a:gd name="T42" fmla="*/ 435 w 781"/>
                <a:gd name="T43" fmla="*/ 668 h 748"/>
                <a:gd name="T44" fmla="*/ 523 w 781"/>
                <a:gd name="T45" fmla="*/ 730 h 748"/>
                <a:gd name="T46" fmla="*/ 622 w 781"/>
                <a:gd name="T47" fmla="*/ 564 h 748"/>
                <a:gd name="T48" fmla="*/ 668 w 781"/>
                <a:gd name="T49" fmla="*/ 482 h 748"/>
                <a:gd name="T50" fmla="*/ 765 w 781"/>
                <a:gd name="T51" fmla="*/ 437 h 748"/>
                <a:gd name="T52" fmla="*/ 671 w 781"/>
                <a:gd name="T53" fmla="*/ 268 h 748"/>
                <a:gd name="T54" fmla="*/ 623 w 781"/>
                <a:gd name="T55" fmla="*/ 188 h 748"/>
                <a:gd name="T56" fmla="*/ 633 w 781"/>
                <a:gd name="T57" fmla="*/ 81 h 748"/>
                <a:gd name="T58" fmla="*/ 440 w 781"/>
                <a:gd name="T59" fmla="*/ 78 h 748"/>
                <a:gd name="T60" fmla="*/ 346 w 781"/>
                <a:gd name="T61" fmla="*/ 80 h 748"/>
                <a:gd name="T62" fmla="*/ 341 w 781"/>
                <a:gd name="T63" fmla="*/ 78 h 748"/>
                <a:gd name="T64" fmla="*/ 148 w 781"/>
                <a:gd name="T65" fmla="*/ 82 h 748"/>
                <a:gd name="T66" fmla="*/ 158 w 781"/>
                <a:gd name="T67" fmla="*/ 189 h 748"/>
                <a:gd name="T68" fmla="*/ 110 w 781"/>
                <a:gd name="T69" fmla="*/ 269 h 748"/>
                <a:gd name="T70" fmla="*/ 16 w 781"/>
                <a:gd name="T71" fmla="*/ 438 h 748"/>
                <a:gd name="T72" fmla="*/ 114 w 781"/>
                <a:gd name="T73" fmla="*/ 482 h 748"/>
                <a:gd name="T74" fmla="*/ 160 w 781"/>
                <a:gd name="T75" fmla="*/ 564 h 748"/>
                <a:gd name="T76" fmla="*/ 391 w 781"/>
                <a:gd name="T77" fmla="*/ 547 h 748"/>
                <a:gd name="T78" fmla="*/ 217 w 781"/>
                <a:gd name="T79" fmla="*/ 374 h 748"/>
                <a:gd name="T80" fmla="*/ 391 w 781"/>
                <a:gd name="T81" fmla="*/ 201 h 748"/>
                <a:gd name="T82" fmla="*/ 391 w 781"/>
                <a:gd name="T83" fmla="*/ 547 h 748"/>
                <a:gd name="T84" fmla="*/ 279 w 781"/>
                <a:gd name="T85" fmla="*/ 263 h 748"/>
                <a:gd name="T86" fmla="*/ 279 w 781"/>
                <a:gd name="T87" fmla="*/ 485 h 748"/>
                <a:gd name="T88" fmla="*/ 548 w 781"/>
                <a:gd name="T89" fmla="*/ 374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1" h="748">
                  <a:moveTo>
                    <a:pt x="259" y="748"/>
                  </a:moveTo>
                  <a:cubicBezTo>
                    <a:pt x="258" y="748"/>
                    <a:pt x="257" y="747"/>
                    <a:pt x="255" y="746"/>
                  </a:cubicBezTo>
                  <a:cubicBezTo>
                    <a:pt x="136" y="678"/>
                    <a:pt x="136" y="678"/>
                    <a:pt x="136" y="678"/>
                  </a:cubicBezTo>
                  <a:cubicBezTo>
                    <a:pt x="133" y="676"/>
                    <a:pt x="132" y="673"/>
                    <a:pt x="132" y="670"/>
                  </a:cubicBezTo>
                  <a:cubicBezTo>
                    <a:pt x="143" y="565"/>
                    <a:pt x="143" y="565"/>
                    <a:pt x="143" y="565"/>
                  </a:cubicBezTo>
                  <a:cubicBezTo>
                    <a:pt x="101" y="493"/>
                    <a:pt x="101" y="493"/>
                    <a:pt x="101" y="493"/>
                  </a:cubicBezTo>
                  <a:cubicBezTo>
                    <a:pt x="5" y="450"/>
                    <a:pt x="5" y="450"/>
                    <a:pt x="5" y="450"/>
                  </a:cubicBezTo>
                  <a:cubicBezTo>
                    <a:pt x="2" y="449"/>
                    <a:pt x="0" y="446"/>
                    <a:pt x="0" y="44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2"/>
                    <a:pt x="2" y="299"/>
                    <a:pt x="5" y="298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143" y="183"/>
                    <a:pt x="143" y="183"/>
                    <a:pt x="143" y="183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1" y="75"/>
                    <a:pt x="133" y="72"/>
                    <a:pt x="136" y="70"/>
                  </a:cubicBezTo>
                  <a:cubicBezTo>
                    <a:pt x="255" y="1"/>
                    <a:pt x="255" y="1"/>
                    <a:pt x="255" y="1"/>
                  </a:cubicBezTo>
                  <a:cubicBezTo>
                    <a:pt x="258" y="0"/>
                    <a:pt x="261" y="0"/>
                    <a:pt x="264" y="2"/>
                  </a:cubicBezTo>
                  <a:cubicBezTo>
                    <a:pt x="349" y="64"/>
                    <a:pt x="349" y="64"/>
                    <a:pt x="349" y="64"/>
                  </a:cubicBezTo>
                  <a:cubicBezTo>
                    <a:pt x="432" y="64"/>
                    <a:pt x="432" y="64"/>
                    <a:pt x="432" y="64"/>
                  </a:cubicBezTo>
                  <a:cubicBezTo>
                    <a:pt x="517" y="2"/>
                    <a:pt x="517" y="2"/>
                    <a:pt x="517" y="2"/>
                  </a:cubicBezTo>
                  <a:cubicBezTo>
                    <a:pt x="520" y="0"/>
                    <a:pt x="523" y="0"/>
                    <a:pt x="526" y="1"/>
                  </a:cubicBezTo>
                  <a:cubicBezTo>
                    <a:pt x="645" y="70"/>
                    <a:pt x="645" y="70"/>
                    <a:pt x="645" y="70"/>
                  </a:cubicBezTo>
                  <a:cubicBezTo>
                    <a:pt x="648" y="72"/>
                    <a:pt x="650" y="75"/>
                    <a:pt x="649" y="78"/>
                  </a:cubicBezTo>
                  <a:cubicBezTo>
                    <a:pt x="638" y="182"/>
                    <a:pt x="638" y="182"/>
                    <a:pt x="638" y="182"/>
                  </a:cubicBezTo>
                  <a:cubicBezTo>
                    <a:pt x="680" y="255"/>
                    <a:pt x="680" y="255"/>
                    <a:pt x="680" y="255"/>
                  </a:cubicBezTo>
                  <a:cubicBezTo>
                    <a:pt x="776" y="297"/>
                    <a:pt x="776" y="297"/>
                    <a:pt x="776" y="297"/>
                  </a:cubicBezTo>
                  <a:cubicBezTo>
                    <a:pt x="779" y="299"/>
                    <a:pt x="781" y="301"/>
                    <a:pt x="781" y="305"/>
                  </a:cubicBezTo>
                  <a:cubicBezTo>
                    <a:pt x="781" y="442"/>
                    <a:pt x="781" y="442"/>
                    <a:pt x="781" y="442"/>
                  </a:cubicBezTo>
                  <a:cubicBezTo>
                    <a:pt x="781" y="446"/>
                    <a:pt x="779" y="448"/>
                    <a:pt x="776" y="450"/>
                  </a:cubicBezTo>
                  <a:cubicBezTo>
                    <a:pt x="680" y="492"/>
                    <a:pt x="680" y="492"/>
                    <a:pt x="680" y="492"/>
                  </a:cubicBezTo>
                  <a:cubicBezTo>
                    <a:pt x="638" y="565"/>
                    <a:pt x="638" y="565"/>
                    <a:pt x="638" y="565"/>
                  </a:cubicBezTo>
                  <a:cubicBezTo>
                    <a:pt x="650" y="669"/>
                    <a:pt x="650" y="669"/>
                    <a:pt x="650" y="669"/>
                  </a:cubicBezTo>
                  <a:cubicBezTo>
                    <a:pt x="650" y="673"/>
                    <a:pt x="649" y="676"/>
                    <a:pt x="646" y="677"/>
                  </a:cubicBezTo>
                  <a:cubicBezTo>
                    <a:pt x="526" y="746"/>
                    <a:pt x="526" y="746"/>
                    <a:pt x="526" y="746"/>
                  </a:cubicBezTo>
                  <a:cubicBezTo>
                    <a:pt x="524" y="748"/>
                    <a:pt x="520" y="748"/>
                    <a:pt x="518" y="746"/>
                  </a:cubicBezTo>
                  <a:cubicBezTo>
                    <a:pt x="433" y="684"/>
                    <a:pt x="433" y="684"/>
                    <a:pt x="433" y="684"/>
                  </a:cubicBezTo>
                  <a:cubicBezTo>
                    <a:pt x="349" y="684"/>
                    <a:pt x="349" y="684"/>
                    <a:pt x="349" y="684"/>
                  </a:cubicBezTo>
                  <a:cubicBezTo>
                    <a:pt x="264" y="746"/>
                    <a:pt x="264" y="746"/>
                    <a:pt x="264" y="746"/>
                  </a:cubicBezTo>
                  <a:cubicBezTo>
                    <a:pt x="263" y="747"/>
                    <a:pt x="261" y="748"/>
                    <a:pt x="259" y="748"/>
                  </a:cubicBezTo>
                  <a:close/>
                  <a:moveTo>
                    <a:pt x="149" y="666"/>
                  </a:moveTo>
                  <a:cubicBezTo>
                    <a:pt x="259" y="730"/>
                    <a:pt x="259" y="730"/>
                    <a:pt x="259" y="730"/>
                  </a:cubicBezTo>
                  <a:cubicBezTo>
                    <a:pt x="342" y="669"/>
                    <a:pt x="342" y="669"/>
                    <a:pt x="342" y="669"/>
                  </a:cubicBezTo>
                  <a:cubicBezTo>
                    <a:pt x="343" y="668"/>
                    <a:pt x="345" y="668"/>
                    <a:pt x="346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8"/>
                    <a:pt x="439" y="668"/>
                    <a:pt x="440" y="669"/>
                  </a:cubicBezTo>
                  <a:cubicBezTo>
                    <a:pt x="523" y="730"/>
                    <a:pt x="523" y="730"/>
                    <a:pt x="523" y="730"/>
                  </a:cubicBezTo>
                  <a:cubicBezTo>
                    <a:pt x="633" y="666"/>
                    <a:pt x="633" y="666"/>
                    <a:pt x="633" y="666"/>
                  </a:cubicBezTo>
                  <a:cubicBezTo>
                    <a:pt x="622" y="564"/>
                    <a:pt x="622" y="564"/>
                    <a:pt x="622" y="564"/>
                  </a:cubicBezTo>
                  <a:cubicBezTo>
                    <a:pt x="622" y="562"/>
                    <a:pt x="622" y="561"/>
                    <a:pt x="623" y="559"/>
                  </a:cubicBezTo>
                  <a:cubicBezTo>
                    <a:pt x="668" y="482"/>
                    <a:pt x="668" y="482"/>
                    <a:pt x="668" y="482"/>
                  </a:cubicBezTo>
                  <a:cubicBezTo>
                    <a:pt x="668" y="481"/>
                    <a:pt x="670" y="479"/>
                    <a:pt x="671" y="479"/>
                  </a:cubicBezTo>
                  <a:cubicBezTo>
                    <a:pt x="765" y="437"/>
                    <a:pt x="765" y="437"/>
                    <a:pt x="765" y="437"/>
                  </a:cubicBezTo>
                  <a:cubicBezTo>
                    <a:pt x="765" y="310"/>
                    <a:pt x="765" y="310"/>
                    <a:pt x="765" y="310"/>
                  </a:cubicBezTo>
                  <a:cubicBezTo>
                    <a:pt x="671" y="268"/>
                    <a:pt x="671" y="268"/>
                    <a:pt x="671" y="268"/>
                  </a:cubicBezTo>
                  <a:cubicBezTo>
                    <a:pt x="669" y="268"/>
                    <a:pt x="668" y="267"/>
                    <a:pt x="667" y="265"/>
                  </a:cubicBezTo>
                  <a:cubicBezTo>
                    <a:pt x="623" y="188"/>
                    <a:pt x="623" y="188"/>
                    <a:pt x="623" y="188"/>
                  </a:cubicBezTo>
                  <a:cubicBezTo>
                    <a:pt x="622" y="187"/>
                    <a:pt x="622" y="185"/>
                    <a:pt x="622" y="183"/>
                  </a:cubicBezTo>
                  <a:cubicBezTo>
                    <a:pt x="633" y="81"/>
                    <a:pt x="633" y="81"/>
                    <a:pt x="633" y="81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440" y="78"/>
                    <a:pt x="440" y="78"/>
                    <a:pt x="440" y="78"/>
                  </a:cubicBezTo>
                  <a:cubicBezTo>
                    <a:pt x="438" y="79"/>
                    <a:pt x="437" y="80"/>
                    <a:pt x="435" y="80"/>
                  </a:cubicBezTo>
                  <a:cubicBezTo>
                    <a:pt x="346" y="80"/>
                    <a:pt x="346" y="80"/>
                    <a:pt x="346" y="80"/>
                  </a:cubicBezTo>
                  <a:cubicBezTo>
                    <a:pt x="346" y="80"/>
                    <a:pt x="346" y="80"/>
                    <a:pt x="346" y="80"/>
                  </a:cubicBezTo>
                  <a:cubicBezTo>
                    <a:pt x="344" y="80"/>
                    <a:pt x="343" y="79"/>
                    <a:pt x="341" y="78"/>
                  </a:cubicBezTo>
                  <a:cubicBezTo>
                    <a:pt x="258" y="18"/>
                    <a:pt x="258" y="18"/>
                    <a:pt x="258" y="18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59" y="184"/>
                    <a:pt x="159" y="184"/>
                    <a:pt x="159" y="184"/>
                  </a:cubicBezTo>
                  <a:cubicBezTo>
                    <a:pt x="159" y="185"/>
                    <a:pt x="159" y="187"/>
                    <a:pt x="158" y="189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3" y="267"/>
                    <a:pt x="112" y="268"/>
                    <a:pt x="110" y="269"/>
                  </a:cubicBezTo>
                  <a:cubicBezTo>
                    <a:pt x="16" y="310"/>
                    <a:pt x="16" y="310"/>
                    <a:pt x="16" y="310"/>
                  </a:cubicBezTo>
                  <a:cubicBezTo>
                    <a:pt x="16" y="438"/>
                    <a:pt x="16" y="438"/>
                    <a:pt x="16" y="438"/>
                  </a:cubicBezTo>
                  <a:cubicBezTo>
                    <a:pt x="110" y="479"/>
                    <a:pt x="110" y="479"/>
                    <a:pt x="110" y="479"/>
                  </a:cubicBezTo>
                  <a:cubicBezTo>
                    <a:pt x="112" y="480"/>
                    <a:pt x="113" y="481"/>
                    <a:pt x="114" y="482"/>
                  </a:cubicBezTo>
                  <a:cubicBezTo>
                    <a:pt x="158" y="559"/>
                    <a:pt x="158" y="559"/>
                    <a:pt x="158" y="559"/>
                  </a:cubicBezTo>
                  <a:cubicBezTo>
                    <a:pt x="159" y="561"/>
                    <a:pt x="160" y="563"/>
                    <a:pt x="160" y="564"/>
                  </a:cubicBezTo>
                  <a:lnTo>
                    <a:pt x="149" y="666"/>
                  </a:lnTo>
                  <a:close/>
                  <a:moveTo>
                    <a:pt x="391" y="547"/>
                  </a:moveTo>
                  <a:cubicBezTo>
                    <a:pt x="344" y="547"/>
                    <a:pt x="301" y="529"/>
                    <a:pt x="268" y="496"/>
                  </a:cubicBezTo>
                  <a:cubicBezTo>
                    <a:pt x="235" y="464"/>
                    <a:pt x="217" y="420"/>
                    <a:pt x="217" y="374"/>
                  </a:cubicBezTo>
                  <a:cubicBezTo>
                    <a:pt x="217" y="328"/>
                    <a:pt x="235" y="284"/>
                    <a:pt x="268" y="251"/>
                  </a:cubicBezTo>
                  <a:cubicBezTo>
                    <a:pt x="301" y="219"/>
                    <a:pt x="344" y="201"/>
                    <a:pt x="391" y="201"/>
                  </a:cubicBezTo>
                  <a:cubicBezTo>
                    <a:pt x="486" y="201"/>
                    <a:pt x="564" y="278"/>
                    <a:pt x="564" y="374"/>
                  </a:cubicBezTo>
                  <a:cubicBezTo>
                    <a:pt x="564" y="469"/>
                    <a:pt x="486" y="547"/>
                    <a:pt x="391" y="547"/>
                  </a:cubicBezTo>
                  <a:close/>
                  <a:moveTo>
                    <a:pt x="391" y="217"/>
                  </a:moveTo>
                  <a:cubicBezTo>
                    <a:pt x="349" y="217"/>
                    <a:pt x="309" y="233"/>
                    <a:pt x="279" y="263"/>
                  </a:cubicBezTo>
                  <a:cubicBezTo>
                    <a:pt x="250" y="292"/>
                    <a:pt x="233" y="332"/>
                    <a:pt x="233" y="374"/>
                  </a:cubicBezTo>
                  <a:cubicBezTo>
                    <a:pt x="233" y="416"/>
                    <a:pt x="250" y="455"/>
                    <a:pt x="279" y="485"/>
                  </a:cubicBezTo>
                  <a:cubicBezTo>
                    <a:pt x="309" y="515"/>
                    <a:pt x="349" y="531"/>
                    <a:pt x="391" y="531"/>
                  </a:cubicBezTo>
                  <a:cubicBezTo>
                    <a:pt x="477" y="531"/>
                    <a:pt x="548" y="461"/>
                    <a:pt x="548" y="374"/>
                  </a:cubicBezTo>
                  <a:cubicBezTo>
                    <a:pt x="548" y="287"/>
                    <a:pt x="477" y="217"/>
                    <a:pt x="391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8"/>
            <p:cNvSpPr>
              <a:spLocks noEditPoints="1"/>
            </p:cNvSpPr>
            <p:nvPr/>
          </p:nvSpPr>
          <p:spPr bwMode="auto">
            <a:xfrm>
              <a:off x="5900738" y="1466851"/>
              <a:ext cx="531813" cy="554038"/>
            </a:xfrm>
            <a:custGeom>
              <a:avLst/>
              <a:gdLst>
                <a:gd name="T0" fmla="*/ 149 w 373"/>
                <a:gd name="T1" fmla="*/ 382 h 387"/>
                <a:gd name="T2" fmla="*/ 95 w 373"/>
                <a:gd name="T3" fmla="*/ 319 h 387"/>
                <a:gd name="T4" fmla="*/ 38 w 373"/>
                <a:gd name="T5" fmla="*/ 321 h 387"/>
                <a:gd name="T6" fmla="*/ 4 w 373"/>
                <a:gd name="T7" fmla="*/ 255 h 387"/>
                <a:gd name="T8" fmla="*/ 32 w 373"/>
                <a:gd name="T9" fmla="*/ 177 h 387"/>
                <a:gd name="T10" fmla="*/ 2 w 373"/>
                <a:gd name="T11" fmla="*/ 128 h 387"/>
                <a:gd name="T12" fmla="*/ 42 w 373"/>
                <a:gd name="T13" fmla="*/ 66 h 387"/>
                <a:gd name="T14" fmla="*/ 124 w 373"/>
                <a:gd name="T15" fmla="*/ 51 h 387"/>
                <a:gd name="T16" fmla="*/ 150 w 373"/>
                <a:gd name="T17" fmla="*/ 1 h 387"/>
                <a:gd name="T18" fmla="*/ 224 w 373"/>
                <a:gd name="T19" fmla="*/ 4 h 387"/>
                <a:gd name="T20" fmla="*/ 278 w 373"/>
                <a:gd name="T21" fmla="*/ 68 h 387"/>
                <a:gd name="T22" fmla="*/ 335 w 373"/>
                <a:gd name="T23" fmla="*/ 65 h 387"/>
                <a:gd name="T24" fmla="*/ 369 w 373"/>
                <a:gd name="T25" fmla="*/ 131 h 387"/>
                <a:gd name="T26" fmla="*/ 341 w 373"/>
                <a:gd name="T27" fmla="*/ 210 h 387"/>
                <a:gd name="T28" fmla="*/ 371 w 373"/>
                <a:gd name="T29" fmla="*/ 258 h 387"/>
                <a:gd name="T30" fmla="*/ 331 w 373"/>
                <a:gd name="T31" fmla="*/ 320 h 387"/>
                <a:gd name="T32" fmla="*/ 249 w 373"/>
                <a:gd name="T33" fmla="*/ 335 h 387"/>
                <a:gd name="T34" fmla="*/ 223 w 373"/>
                <a:gd name="T35" fmla="*/ 386 h 387"/>
                <a:gd name="T36" fmla="*/ 156 w 373"/>
                <a:gd name="T37" fmla="*/ 387 h 387"/>
                <a:gd name="T38" fmla="*/ 101 w 373"/>
                <a:gd name="T39" fmla="*/ 303 h 387"/>
                <a:gd name="T40" fmla="*/ 142 w 373"/>
                <a:gd name="T41" fmla="*/ 328 h 387"/>
                <a:gd name="T42" fmla="*/ 217 w 373"/>
                <a:gd name="T43" fmla="*/ 370 h 387"/>
                <a:gd name="T44" fmla="*/ 239 w 373"/>
                <a:gd name="T45" fmla="*/ 323 h 387"/>
                <a:gd name="T46" fmla="*/ 281 w 373"/>
                <a:gd name="T47" fmla="*/ 299 h 387"/>
                <a:gd name="T48" fmla="*/ 355 w 373"/>
                <a:gd name="T49" fmla="*/ 255 h 387"/>
                <a:gd name="T50" fmla="*/ 325 w 373"/>
                <a:gd name="T51" fmla="*/ 213 h 387"/>
                <a:gd name="T52" fmla="*/ 326 w 373"/>
                <a:gd name="T53" fmla="*/ 165 h 387"/>
                <a:gd name="T54" fmla="*/ 324 w 373"/>
                <a:gd name="T55" fmla="*/ 78 h 387"/>
                <a:gd name="T56" fmla="*/ 272 w 373"/>
                <a:gd name="T57" fmla="*/ 83 h 387"/>
                <a:gd name="T58" fmla="*/ 231 w 373"/>
                <a:gd name="T59" fmla="*/ 58 h 387"/>
                <a:gd name="T60" fmla="*/ 156 w 373"/>
                <a:gd name="T61" fmla="*/ 17 h 387"/>
                <a:gd name="T62" fmla="*/ 134 w 373"/>
                <a:gd name="T63" fmla="*/ 64 h 387"/>
                <a:gd name="T64" fmla="*/ 92 w 373"/>
                <a:gd name="T65" fmla="*/ 87 h 387"/>
                <a:gd name="T66" fmla="*/ 18 w 373"/>
                <a:gd name="T67" fmla="*/ 132 h 387"/>
                <a:gd name="T68" fmla="*/ 48 w 373"/>
                <a:gd name="T69" fmla="*/ 174 h 387"/>
                <a:gd name="T70" fmla="*/ 47 w 373"/>
                <a:gd name="T71" fmla="*/ 222 h 387"/>
                <a:gd name="T72" fmla="*/ 49 w 373"/>
                <a:gd name="T73" fmla="*/ 308 h 387"/>
                <a:gd name="T74" fmla="*/ 97 w 373"/>
                <a:gd name="T75" fmla="*/ 302 h 387"/>
                <a:gd name="T76" fmla="*/ 144 w 373"/>
                <a:gd name="T77" fmla="*/ 270 h 387"/>
                <a:gd name="T78" fmla="*/ 187 w 373"/>
                <a:gd name="T79" fmla="*/ 105 h 387"/>
                <a:gd name="T80" fmla="*/ 271 w 373"/>
                <a:gd name="T81" fmla="*/ 169 h 387"/>
                <a:gd name="T82" fmla="*/ 186 w 373"/>
                <a:gd name="T83" fmla="*/ 281 h 387"/>
                <a:gd name="T84" fmla="*/ 124 w 373"/>
                <a:gd name="T85" fmla="*/ 158 h 387"/>
                <a:gd name="T86" fmla="*/ 186 w 373"/>
                <a:gd name="T87" fmla="*/ 265 h 387"/>
                <a:gd name="T88" fmla="*/ 256 w 373"/>
                <a:gd name="T89" fmla="*/ 174 h 387"/>
                <a:gd name="T90" fmla="*/ 187 w 373"/>
                <a:gd name="T91" fmla="*/ 121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73" h="387">
                  <a:moveTo>
                    <a:pt x="156" y="387"/>
                  </a:moveTo>
                  <a:cubicBezTo>
                    <a:pt x="153" y="387"/>
                    <a:pt x="150" y="385"/>
                    <a:pt x="149" y="382"/>
                  </a:cubicBezTo>
                  <a:cubicBezTo>
                    <a:pt x="128" y="337"/>
                    <a:pt x="128" y="337"/>
                    <a:pt x="128" y="337"/>
                  </a:cubicBezTo>
                  <a:cubicBezTo>
                    <a:pt x="95" y="319"/>
                    <a:pt x="95" y="319"/>
                    <a:pt x="95" y="319"/>
                  </a:cubicBezTo>
                  <a:cubicBezTo>
                    <a:pt x="46" y="325"/>
                    <a:pt x="46" y="325"/>
                    <a:pt x="46" y="325"/>
                  </a:cubicBezTo>
                  <a:cubicBezTo>
                    <a:pt x="43" y="325"/>
                    <a:pt x="40" y="324"/>
                    <a:pt x="38" y="321"/>
                  </a:cubicBezTo>
                  <a:cubicBezTo>
                    <a:pt x="4" y="264"/>
                    <a:pt x="4" y="264"/>
                    <a:pt x="4" y="264"/>
                  </a:cubicBezTo>
                  <a:cubicBezTo>
                    <a:pt x="2" y="261"/>
                    <a:pt x="2" y="258"/>
                    <a:pt x="4" y="255"/>
                  </a:cubicBezTo>
                  <a:cubicBezTo>
                    <a:pt x="33" y="215"/>
                    <a:pt x="33" y="215"/>
                    <a:pt x="33" y="215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0" y="135"/>
                    <a:pt x="0" y="131"/>
                    <a:pt x="2" y="128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6" y="67"/>
                    <a:pt x="39" y="66"/>
                    <a:pt x="42" y="66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124" y="51"/>
                    <a:pt x="124" y="51"/>
                    <a:pt x="124" y="51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4" y="3"/>
                    <a:pt x="147" y="1"/>
                    <a:pt x="150" y="1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0" y="0"/>
                    <a:pt x="223" y="1"/>
                    <a:pt x="224" y="4"/>
                  </a:cubicBezTo>
                  <a:cubicBezTo>
                    <a:pt x="245" y="49"/>
                    <a:pt x="245" y="49"/>
                    <a:pt x="245" y="49"/>
                  </a:cubicBezTo>
                  <a:cubicBezTo>
                    <a:pt x="278" y="68"/>
                    <a:pt x="278" y="68"/>
                    <a:pt x="278" y="68"/>
                  </a:cubicBezTo>
                  <a:cubicBezTo>
                    <a:pt x="327" y="62"/>
                    <a:pt x="327" y="62"/>
                    <a:pt x="327" y="62"/>
                  </a:cubicBezTo>
                  <a:cubicBezTo>
                    <a:pt x="330" y="61"/>
                    <a:pt x="333" y="63"/>
                    <a:pt x="335" y="65"/>
                  </a:cubicBezTo>
                  <a:cubicBezTo>
                    <a:pt x="369" y="123"/>
                    <a:pt x="369" y="123"/>
                    <a:pt x="369" y="123"/>
                  </a:cubicBezTo>
                  <a:cubicBezTo>
                    <a:pt x="371" y="125"/>
                    <a:pt x="371" y="129"/>
                    <a:pt x="369" y="131"/>
                  </a:cubicBezTo>
                  <a:cubicBezTo>
                    <a:pt x="340" y="172"/>
                    <a:pt x="340" y="172"/>
                    <a:pt x="340" y="172"/>
                  </a:cubicBezTo>
                  <a:cubicBezTo>
                    <a:pt x="341" y="210"/>
                    <a:pt x="341" y="210"/>
                    <a:pt x="341" y="210"/>
                  </a:cubicBezTo>
                  <a:cubicBezTo>
                    <a:pt x="371" y="249"/>
                    <a:pt x="371" y="249"/>
                    <a:pt x="371" y="249"/>
                  </a:cubicBezTo>
                  <a:cubicBezTo>
                    <a:pt x="373" y="252"/>
                    <a:pt x="373" y="255"/>
                    <a:pt x="371" y="258"/>
                  </a:cubicBezTo>
                  <a:cubicBezTo>
                    <a:pt x="339" y="316"/>
                    <a:pt x="339" y="316"/>
                    <a:pt x="339" y="316"/>
                  </a:cubicBezTo>
                  <a:cubicBezTo>
                    <a:pt x="337" y="319"/>
                    <a:pt x="334" y="321"/>
                    <a:pt x="331" y="320"/>
                  </a:cubicBezTo>
                  <a:cubicBezTo>
                    <a:pt x="282" y="316"/>
                    <a:pt x="282" y="316"/>
                    <a:pt x="282" y="316"/>
                  </a:cubicBezTo>
                  <a:cubicBezTo>
                    <a:pt x="249" y="335"/>
                    <a:pt x="249" y="335"/>
                    <a:pt x="249" y="335"/>
                  </a:cubicBezTo>
                  <a:cubicBezTo>
                    <a:pt x="230" y="381"/>
                    <a:pt x="230" y="381"/>
                    <a:pt x="230" y="381"/>
                  </a:cubicBezTo>
                  <a:cubicBezTo>
                    <a:pt x="229" y="384"/>
                    <a:pt x="226" y="386"/>
                    <a:pt x="223" y="386"/>
                  </a:cubicBezTo>
                  <a:cubicBezTo>
                    <a:pt x="156" y="387"/>
                    <a:pt x="156" y="387"/>
                    <a:pt x="156" y="387"/>
                  </a:cubicBezTo>
                  <a:cubicBezTo>
                    <a:pt x="156" y="387"/>
                    <a:pt x="156" y="387"/>
                    <a:pt x="156" y="387"/>
                  </a:cubicBezTo>
                  <a:close/>
                  <a:moveTo>
                    <a:pt x="97" y="302"/>
                  </a:moveTo>
                  <a:cubicBezTo>
                    <a:pt x="98" y="302"/>
                    <a:pt x="99" y="303"/>
                    <a:pt x="101" y="303"/>
                  </a:cubicBezTo>
                  <a:cubicBezTo>
                    <a:pt x="138" y="324"/>
                    <a:pt x="138" y="324"/>
                    <a:pt x="138" y="324"/>
                  </a:cubicBezTo>
                  <a:cubicBezTo>
                    <a:pt x="140" y="325"/>
                    <a:pt x="141" y="326"/>
                    <a:pt x="142" y="328"/>
                  </a:cubicBezTo>
                  <a:cubicBezTo>
                    <a:pt x="161" y="371"/>
                    <a:pt x="161" y="371"/>
                    <a:pt x="161" y="371"/>
                  </a:cubicBezTo>
                  <a:cubicBezTo>
                    <a:pt x="217" y="370"/>
                    <a:pt x="217" y="370"/>
                    <a:pt x="217" y="370"/>
                  </a:cubicBezTo>
                  <a:cubicBezTo>
                    <a:pt x="236" y="326"/>
                    <a:pt x="236" y="326"/>
                    <a:pt x="236" y="326"/>
                  </a:cubicBezTo>
                  <a:cubicBezTo>
                    <a:pt x="236" y="325"/>
                    <a:pt x="237" y="324"/>
                    <a:pt x="239" y="323"/>
                  </a:cubicBezTo>
                  <a:cubicBezTo>
                    <a:pt x="276" y="301"/>
                    <a:pt x="276" y="301"/>
                    <a:pt x="276" y="301"/>
                  </a:cubicBezTo>
                  <a:cubicBezTo>
                    <a:pt x="277" y="300"/>
                    <a:pt x="279" y="299"/>
                    <a:pt x="281" y="299"/>
                  </a:cubicBezTo>
                  <a:cubicBezTo>
                    <a:pt x="327" y="304"/>
                    <a:pt x="327" y="304"/>
                    <a:pt x="327" y="304"/>
                  </a:cubicBezTo>
                  <a:cubicBezTo>
                    <a:pt x="355" y="255"/>
                    <a:pt x="355" y="255"/>
                    <a:pt x="355" y="255"/>
                  </a:cubicBezTo>
                  <a:cubicBezTo>
                    <a:pt x="326" y="217"/>
                    <a:pt x="326" y="217"/>
                    <a:pt x="326" y="217"/>
                  </a:cubicBezTo>
                  <a:cubicBezTo>
                    <a:pt x="325" y="216"/>
                    <a:pt x="325" y="214"/>
                    <a:pt x="325" y="213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4" y="168"/>
                    <a:pt x="325" y="166"/>
                    <a:pt x="326" y="165"/>
                  </a:cubicBezTo>
                  <a:cubicBezTo>
                    <a:pt x="353" y="126"/>
                    <a:pt x="353" y="126"/>
                    <a:pt x="353" y="126"/>
                  </a:cubicBezTo>
                  <a:cubicBezTo>
                    <a:pt x="324" y="78"/>
                    <a:pt x="324" y="78"/>
                    <a:pt x="324" y="78"/>
                  </a:cubicBezTo>
                  <a:cubicBezTo>
                    <a:pt x="277" y="84"/>
                    <a:pt x="277" y="84"/>
                    <a:pt x="277" y="84"/>
                  </a:cubicBezTo>
                  <a:cubicBezTo>
                    <a:pt x="276" y="84"/>
                    <a:pt x="274" y="84"/>
                    <a:pt x="272" y="83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3" y="61"/>
                    <a:pt x="232" y="60"/>
                    <a:pt x="231" y="58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37" y="60"/>
                    <a:pt x="137" y="60"/>
                    <a:pt x="137" y="60"/>
                  </a:cubicBezTo>
                  <a:cubicBezTo>
                    <a:pt x="137" y="61"/>
                    <a:pt x="136" y="63"/>
                    <a:pt x="134" y="64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96" y="87"/>
                    <a:pt x="94" y="87"/>
                    <a:pt x="92" y="87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8" y="171"/>
                    <a:pt x="48" y="172"/>
                    <a:pt x="48" y="174"/>
                  </a:cubicBezTo>
                  <a:cubicBezTo>
                    <a:pt x="49" y="217"/>
                    <a:pt x="49" y="217"/>
                    <a:pt x="49" y="217"/>
                  </a:cubicBezTo>
                  <a:cubicBezTo>
                    <a:pt x="49" y="219"/>
                    <a:pt x="48" y="220"/>
                    <a:pt x="47" y="222"/>
                  </a:cubicBezTo>
                  <a:cubicBezTo>
                    <a:pt x="20" y="260"/>
                    <a:pt x="20" y="260"/>
                    <a:pt x="20" y="260"/>
                  </a:cubicBezTo>
                  <a:cubicBezTo>
                    <a:pt x="49" y="308"/>
                    <a:pt x="49" y="308"/>
                    <a:pt x="49" y="308"/>
                  </a:cubicBezTo>
                  <a:cubicBezTo>
                    <a:pt x="96" y="302"/>
                    <a:pt x="96" y="302"/>
                    <a:pt x="96" y="302"/>
                  </a:cubicBezTo>
                  <a:cubicBezTo>
                    <a:pt x="96" y="302"/>
                    <a:pt x="96" y="302"/>
                    <a:pt x="97" y="302"/>
                  </a:cubicBezTo>
                  <a:close/>
                  <a:moveTo>
                    <a:pt x="186" y="281"/>
                  </a:moveTo>
                  <a:cubicBezTo>
                    <a:pt x="172" y="281"/>
                    <a:pt x="157" y="277"/>
                    <a:pt x="144" y="270"/>
                  </a:cubicBezTo>
                  <a:cubicBezTo>
                    <a:pt x="101" y="246"/>
                    <a:pt x="86" y="193"/>
                    <a:pt x="110" y="150"/>
                  </a:cubicBezTo>
                  <a:cubicBezTo>
                    <a:pt x="125" y="123"/>
                    <a:pt x="155" y="105"/>
                    <a:pt x="187" y="105"/>
                  </a:cubicBezTo>
                  <a:cubicBezTo>
                    <a:pt x="201" y="105"/>
                    <a:pt x="216" y="109"/>
                    <a:pt x="229" y="116"/>
                  </a:cubicBezTo>
                  <a:cubicBezTo>
                    <a:pt x="250" y="128"/>
                    <a:pt x="265" y="147"/>
                    <a:pt x="271" y="169"/>
                  </a:cubicBezTo>
                  <a:cubicBezTo>
                    <a:pt x="278" y="192"/>
                    <a:pt x="275" y="215"/>
                    <a:pt x="263" y="236"/>
                  </a:cubicBezTo>
                  <a:cubicBezTo>
                    <a:pt x="248" y="264"/>
                    <a:pt x="218" y="281"/>
                    <a:pt x="186" y="281"/>
                  </a:cubicBezTo>
                  <a:close/>
                  <a:moveTo>
                    <a:pt x="187" y="121"/>
                  </a:moveTo>
                  <a:cubicBezTo>
                    <a:pt x="160" y="121"/>
                    <a:pt x="136" y="135"/>
                    <a:pt x="124" y="158"/>
                  </a:cubicBezTo>
                  <a:cubicBezTo>
                    <a:pt x="104" y="193"/>
                    <a:pt x="117" y="237"/>
                    <a:pt x="151" y="256"/>
                  </a:cubicBezTo>
                  <a:cubicBezTo>
                    <a:pt x="162" y="262"/>
                    <a:pt x="174" y="265"/>
                    <a:pt x="186" y="265"/>
                  </a:cubicBezTo>
                  <a:cubicBezTo>
                    <a:pt x="213" y="265"/>
                    <a:pt x="237" y="251"/>
                    <a:pt x="249" y="228"/>
                  </a:cubicBezTo>
                  <a:cubicBezTo>
                    <a:pt x="259" y="211"/>
                    <a:pt x="261" y="192"/>
                    <a:pt x="256" y="174"/>
                  </a:cubicBezTo>
                  <a:cubicBezTo>
                    <a:pt x="250" y="155"/>
                    <a:pt x="238" y="140"/>
                    <a:pt x="222" y="130"/>
                  </a:cubicBezTo>
                  <a:cubicBezTo>
                    <a:pt x="211" y="124"/>
                    <a:pt x="199" y="121"/>
                    <a:pt x="187" y="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/>
          <p:cNvGrpSpPr/>
          <p:nvPr userDrawn="1"/>
        </p:nvGrpSpPr>
        <p:grpSpPr>
          <a:xfrm>
            <a:off x="4923202" y="1524723"/>
            <a:ext cx="872934" cy="872328"/>
            <a:chOff x="4572000" y="2571751"/>
            <a:chExt cx="2287588" cy="2286000"/>
          </a:xfrm>
        </p:grpSpPr>
        <p:sp>
          <p:nvSpPr>
            <p:cNvPr id="47" name="Rectangle 229"/>
            <p:cNvSpPr>
              <a:spLocks noChangeArrowheads="1"/>
            </p:cNvSpPr>
            <p:nvPr/>
          </p:nvSpPr>
          <p:spPr bwMode="auto">
            <a:xfrm>
              <a:off x="4572000" y="2571751"/>
              <a:ext cx="2287588" cy="228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59"/>
            <p:cNvSpPr>
              <a:spLocks noEditPoints="1"/>
            </p:cNvSpPr>
            <p:nvPr/>
          </p:nvSpPr>
          <p:spPr bwMode="auto">
            <a:xfrm>
              <a:off x="5702300" y="3101976"/>
              <a:ext cx="330200" cy="142875"/>
            </a:xfrm>
            <a:custGeom>
              <a:avLst/>
              <a:gdLst>
                <a:gd name="T0" fmla="*/ 220 w 231"/>
                <a:gd name="T1" fmla="*/ 11 h 99"/>
                <a:gd name="T2" fmla="*/ 42 w 231"/>
                <a:gd name="T3" fmla="*/ 10 h 99"/>
                <a:gd name="T4" fmla="*/ 37 w 231"/>
                <a:gd name="T5" fmla="*/ 11 h 99"/>
                <a:gd name="T6" fmla="*/ 55 w 231"/>
                <a:gd name="T7" fmla="*/ 11 h 99"/>
                <a:gd name="T8" fmla="*/ 90 w 231"/>
                <a:gd name="T9" fmla="*/ 79 h 99"/>
                <a:gd name="T10" fmla="*/ 90 w 231"/>
                <a:gd name="T11" fmla="*/ 79 h 99"/>
                <a:gd name="T12" fmla="*/ 196 w 231"/>
                <a:gd name="T13" fmla="*/ 2 h 99"/>
                <a:gd name="T14" fmla="*/ 193 w 231"/>
                <a:gd name="T15" fmla="*/ 43 h 99"/>
                <a:gd name="T16" fmla="*/ 191 w 231"/>
                <a:gd name="T17" fmla="*/ 39 h 99"/>
                <a:gd name="T18" fmla="*/ 202 w 231"/>
                <a:gd name="T19" fmla="*/ 43 h 99"/>
                <a:gd name="T20" fmla="*/ 188 w 231"/>
                <a:gd name="T21" fmla="*/ 7 h 99"/>
                <a:gd name="T22" fmla="*/ 188 w 231"/>
                <a:gd name="T23" fmla="*/ 7 h 99"/>
                <a:gd name="T24" fmla="*/ 217 w 231"/>
                <a:gd name="T25" fmla="*/ 5 h 99"/>
                <a:gd name="T26" fmla="*/ 217 w 231"/>
                <a:gd name="T27" fmla="*/ 6 h 99"/>
                <a:gd name="T28" fmla="*/ 225 w 231"/>
                <a:gd name="T29" fmla="*/ 7 h 99"/>
                <a:gd name="T30" fmla="*/ 221 w 231"/>
                <a:gd name="T31" fmla="*/ 17 h 99"/>
                <a:gd name="T32" fmla="*/ 216 w 231"/>
                <a:gd name="T33" fmla="*/ 21 h 99"/>
                <a:gd name="T34" fmla="*/ 220 w 231"/>
                <a:gd name="T35" fmla="*/ 27 h 99"/>
                <a:gd name="T36" fmla="*/ 217 w 231"/>
                <a:gd name="T37" fmla="*/ 29 h 99"/>
                <a:gd name="T38" fmla="*/ 202 w 231"/>
                <a:gd name="T39" fmla="*/ 40 h 99"/>
                <a:gd name="T40" fmla="*/ 203 w 231"/>
                <a:gd name="T41" fmla="*/ 52 h 99"/>
                <a:gd name="T42" fmla="*/ 182 w 231"/>
                <a:gd name="T43" fmla="*/ 51 h 99"/>
                <a:gd name="T44" fmla="*/ 189 w 231"/>
                <a:gd name="T45" fmla="*/ 51 h 99"/>
                <a:gd name="T46" fmla="*/ 190 w 231"/>
                <a:gd name="T47" fmla="*/ 52 h 99"/>
                <a:gd name="T48" fmla="*/ 165 w 231"/>
                <a:gd name="T49" fmla="*/ 62 h 99"/>
                <a:gd name="T50" fmla="*/ 141 w 231"/>
                <a:gd name="T51" fmla="*/ 70 h 99"/>
                <a:gd name="T52" fmla="*/ 119 w 231"/>
                <a:gd name="T53" fmla="*/ 86 h 99"/>
                <a:gd name="T54" fmla="*/ 94 w 231"/>
                <a:gd name="T55" fmla="*/ 95 h 99"/>
                <a:gd name="T56" fmla="*/ 89 w 231"/>
                <a:gd name="T57" fmla="*/ 64 h 99"/>
                <a:gd name="T58" fmla="*/ 95 w 231"/>
                <a:gd name="T59" fmla="*/ 50 h 99"/>
                <a:gd name="T60" fmla="*/ 107 w 231"/>
                <a:gd name="T61" fmla="*/ 51 h 99"/>
                <a:gd name="T62" fmla="*/ 102 w 231"/>
                <a:gd name="T63" fmla="*/ 44 h 99"/>
                <a:gd name="T64" fmla="*/ 99 w 231"/>
                <a:gd name="T65" fmla="*/ 39 h 99"/>
                <a:gd name="T66" fmla="*/ 67 w 231"/>
                <a:gd name="T67" fmla="*/ 26 h 99"/>
                <a:gd name="T68" fmla="*/ 66 w 231"/>
                <a:gd name="T69" fmla="*/ 25 h 99"/>
                <a:gd name="T70" fmla="*/ 77 w 231"/>
                <a:gd name="T71" fmla="*/ 22 h 99"/>
                <a:gd name="T72" fmla="*/ 94 w 231"/>
                <a:gd name="T73" fmla="*/ 12 h 99"/>
                <a:gd name="T74" fmla="*/ 110 w 231"/>
                <a:gd name="T75" fmla="*/ 6 h 99"/>
                <a:gd name="T76" fmla="*/ 93 w 231"/>
                <a:gd name="T77" fmla="*/ 7 h 99"/>
                <a:gd name="T78" fmla="*/ 56 w 231"/>
                <a:gd name="T79" fmla="*/ 16 h 99"/>
                <a:gd name="T80" fmla="*/ 41 w 231"/>
                <a:gd name="T81" fmla="*/ 26 h 99"/>
                <a:gd name="T82" fmla="*/ 25 w 231"/>
                <a:gd name="T83" fmla="*/ 26 h 99"/>
                <a:gd name="T84" fmla="*/ 4 w 231"/>
                <a:gd name="T85" fmla="*/ 25 h 99"/>
                <a:gd name="T86" fmla="*/ 15 w 231"/>
                <a:gd name="T87" fmla="*/ 22 h 99"/>
                <a:gd name="T88" fmla="*/ 22 w 231"/>
                <a:gd name="T89" fmla="*/ 22 h 99"/>
                <a:gd name="T90" fmla="*/ 32 w 231"/>
                <a:gd name="T91" fmla="*/ 16 h 99"/>
                <a:gd name="T92" fmla="*/ 1 w 231"/>
                <a:gd name="T93" fmla="*/ 12 h 99"/>
                <a:gd name="T94" fmla="*/ 29 w 231"/>
                <a:gd name="T95" fmla="*/ 13 h 99"/>
                <a:gd name="T96" fmla="*/ 26 w 231"/>
                <a:gd name="T97" fmla="*/ 10 h 99"/>
                <a:gd name="T98" fmla="*/ 24 w 231"/>
                <a:gd name="T99" fmla="*/ 6 h 99"/>
                <a:gd name="T100" fmla="*/ 93 w 231"/>
                <a:gd name="T101" fmla="*/ 4 h 99"/>
                <a:gd name="T102" fmla="*/ 142 w 231"/>
                <a:gd name="T103" fmla="*/ 4 h 99"/>
                <a:gd name="T104" fmla="*/ 151 w 231"/>
                <a:gd name="T105" fmla="*/ 4 h 99"/>
                <a:gd name="T106" fmla="*/ 168 w 231"/>
                <a:gd name="T107" fmla="*/ 4 h 99"/>
                <a:gd name="T108" fmla="*/ 201 w 231"/>
                <a:gd name="T109" fmla="*/ 1 h 99"/>
                <a:gd name="T110" fmla="*/ 207 w 231"/>
                <a:gd name="T111" fmla="*/ 2 h 99"/>
                <a:gd name="T112" fmla="*/ 218 w 231"/>
                <a:gd name="T113" fmla="*/ 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1" h="99">
                  <a:moveTo>
                    <a:pt x="220" y="11"/>
                  </a:moveTo>
                  <a:cubicBezTo>
                    <a:pt x="229" y="7"/>
                    <a:pt x="228" y="13"/>
                    <a:pt x="220" y="11"/>
                  </a:cubicBezTo>
                  <a:close/>
                  <a:moveTo>
                    <a:pt x="37" y="11"/>
                  </a:moveTo>
                  <a:cubicBezTo>
                    <a:pt x="38" y="10"/>
                    <a:pt x="41" y="11"/>
                    <a:pt x="42" y="10"/>
                  </a:cubicBezTo>
                  <a:cubicBezTo>
                    <a:pt x="42" y="11"/>
                    <a:pt x="43" y="12"/>
                    <a:pt x="44" y="12"/>
                  </a:cubicBezTo>
                  <a:cubicBezTo>
                    <a:pt x="43" y="16"/>
                    <a:pt x="41" y="10"/>
                    <a:pt x="37" y="11"/>
                  </a:cubicBezTo>
                  <a:close/>
                  <a:moveTo>
                    <a:pt x="46" y="11"/>
                  </a:moveTo>
                  <a:cubicBezTo>
                    <a:pt x="48" y="8"/>
                    <a:pt x="52" y="11"/>
                    <a:pt x="55" y="11"/>
                  </a:cubicBezTo>
                  <a:cubicBezTo>
                    <a:pt x="53" y="13"/>
                    <a:pt x="49" y="10"/>
                    <a:pt x="46" y="11"/>
                  </a:cubicBezTo>
                  <a:close/>
                  <a:moveTo>
                    <a:pt x="90" y="79"/>
                  </a:moveTo>
                  <a:cubicBezTo>
                    <a:pt x="90" y="77"/>
                    <a:pt x="96" y="74"/>
                    <a:pt x="96" y="78"/>
                  </a:cubicBezTo>
                  <a:cubicBezTo>
                    <a:pt x="94" y="75"/>
                    <a:pt x="93" y="79"/>
                    <a:pt x="90" y="79"/>
                  </a:cubicBezTo>
                  <a:close/>
                  <a:moveTo>
                    <a:pt x="183" y="4"/>
                  </a:moveTo>
                  <a:cubicBezTo>
                    <a:pt x="187" y="3"/>
                    <a:pt x="192" y="3"/>
                    <a:pt x="196" y="2"/>
                  </a:cubicBezTo>
                  <a:cubicBezTo>
                    <a:pt x="193" y="4"/>
                    <a:pt x="188" y="4"/>
                    <a:pt x="183" y="4"/>
                  </a:cubicBezTo>
                  <a:close/>
                  <a:moveTo>
                    <a:pt x="193" y="43"/>
                  </a:moveTo>
                  <a:cubicBezTo>
                    <a:pt x="195" y="42"/>
                    <a:pt x="197" y="42"/>
                    <a:pt x="195" y="39"/>
                  </a:cubicBezTo>
                  <a:cubicBezTo>
                    <a:pt x="192" y="39"/>
                    <a:pt x="192" y="41"/>
                    <a:pt x="191" y="39"/>
                  </a:cubicBezTo>
                  <a:cubicBezTo>
                    <a:pt x="192" y="37"/>
                    <a:pt x="203" y="40"/>
                    <a:pt x="197" y="40"/>
                  </a:cubicBezTo>
                  <a:cubicBezTo>
                    <a:pt x="197" y="43"/>
                    <a:pt x="199" y="43"/>
                    <a:pt x="202" y="43"/>
                  </a:cubicBezTo>
                  <a:cubicBezTo>
                    <a:pt x="200" y="46"/>
                    <a:pt x="197" y="42"/>
                    <a:pt x="193" y="43"/>
                  </a:cubicBezTo>
                  <a:close/>
                  <a:moveTo>
                    <a:pt x="188" y="7"/>
                  </a:moveTo>
                  <a:cubicBezTo>
                    <a:pt x="192" y="5"/>
                    <a:pt x="197" y="5"/>
                    <a:pt x="203" y="5"/>
                  </a:cubicBezTo>
                  <a:cubicBezTo>
                    <a:pt x="199" y="7"/>
                    <a:pt x="193" y="7"/>
                    <a:pt x="188" y="7"/>
                  </a:cubicBezTo>
                  <a:close/>
                  <a:moveTo>
                    <a:pt x="219" y="4"/>
                  </a:moveTo>
                  <a:cubicBezTo>
                    <a:pt x="219" y="5"/>
                    <a:pt x="218" y="5"/>
                    <a:pt x="217" y="5"/>
                  </a:cubicBezTo>
                  <a:cubicBezTo>
                    <a:pt x="209" y="5"/>
                    <a:pt x="209" y="5"/>
                    <a:pt x="209" y="5"/>
                  </a:cubicBezTo>
                  <a:cubicBezTo>
                    <a:pt x="210" y="9"/>
                    <a:pt x="215" y="5"/>
                    <a:pt x="217" y="6"/>
                  </a:cubicBezTo>
                  <a:cubicBezTo>
                    <a:pt x="219" y="6"/>
                    <a:pt x="216" y="7"/>
                    <a:pt x="216" y="8"/>
                  </a:cubicBezTo>
                  <a:cubicBezTo>
                    <a:pt x="219" y="8"/>
                    <a:pt x="222" y="8"/>
                    <a:pt x="225" y="7"/>
                  </a:cubicBezTo>
                  <a:cubicBezTo>
                    <a:pt x="227" y="8"/>
                    <a:pt x="229" y="10"/>
                    <a:pt x="231" y="11"/>
                  </a:cubicBezTo>
                  <a:cubicBezTo>
                    <a:pt x="226" y="12"/>
                    <a:pt x="223" y="14"/>
                    <a:pt x="221" y="17"/>
                  </a:cubicBezTo>
                  <a:cubicBezTo>
                    <a:pt x="220" y="13"/>
                    <a:pt x="215" y="19"/>
                    <a:pt x="214" y="21"/>
                  </a:cubicBezTo>
                  <a:cubicBezTo>
                    <a:pt x="216" y="21"/>
                    <a:pt x="216" y="21"/>
                    <a:pt x="216" y="21"/>
                  </a:cubicBezTo>
                  <a:cubicBezTo>
                    <a:pt x="216" y="21"/>
                    <a:pt x="217" y="22"/>
                    <a:pt x="218" y="22"/>
                  </a:cubicBezTo>
                  <a:cubicBezTo>
                    <a:pt x="225" y="20"/>
                    <a:pt x="222" y="26"/>
                    <a:pt x="220" y="27"/>
                  </a:cubicBezTo>
                  <a:cubicBezTo>
                    <a:pt x="221" y="26"/>
                    <a:pt x="212" y="21"/>
                    <a:pt x="211" y="27"/>
                  </a:cubicBezTo>
                  <a:cubicBezTo>
                    <a:pt x="214" y="26"/>
                    <a:pt x="217" y="26"/>
                    <a:pt x="217" y="29"/>
                  </a:cubicBezTo>
                  <a:cubicBezTo>
                    <a:pt x="212" y="31"/>
                    <a:pt x="214" y="31"/>
                    <a:pt x="217" y="34"/>
                  </a:cubicBezTo>
                  <a:cubicBezTo>
                    <a:pt x="213" y="37"/>
                    <a:pt x="207" y="38"/>
                    <a:pt x="202" y="40"/>
                  </a:cubicBezTo>
                  <a:cubicBezTo>
                    <a:pt x="203" y="40"/>
                    <a:pt x="205" y="40"/>
                    <a:pt x="205" y="41"/>
                  </a:cubicBezTo>
                  <a:cubicBezTo>
                    <a:pt x="200" y="45"/>
                    <a:pt x="204" y="45"/>
                    <a:pt x="203" y="52"/>
                  </a:cubicBezTo>
                  <a:cubicBezTo>
                    <a:pt x="199" y="51"/>
                    <a:pt x="195" y="50"/>
                    <a:pt x="192" y="47"/>
                  </a:cubicBezTo>
                  <a:cubicBezTo>
                    <a:pt x="189" y="49"/>
                    <a:pt x="182" y="47"/>
                    <a:pt x="182" y="51"/>
                  </a:cubicBezTo>
                  <a:cubicBezTo>
                    <a:pt x="185" y="50"/>
                    <a:pt x="187" y="48"/>
                    <a:pt x="191" y="48"/>
                  </a:cubicBezTo>
                  <a:cubicBezTo>
                    <a:pt x="191" y="50"/>
                    <a:pt x="190" y="50"/>
                    <a:pt x="189" y="51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85" y="54"/>
                    <a:pt x="188" y="51"/>
                    <a:pt x="190" y="52"/>
                  </a:cubicBezTo>
                  <a:cubicBezTo>
                    <a:pt x="193" y="52"/>
                    <a:pt x="198" y="51"/>
                    <a:pt x="199" y="53"/>
                  </a:cubicBezTo>
                  <a:cubicBezTo>
                    <a:pt x="188" y="59"/>
                    <a:pt x="175" y="59"/>
                    <a:pt x="165" y="62"/>
                  </a:cubicBezTo>
                  <a:cubicBezTo>
                    <a:pt x="157" y="64"/>
                    <a:pt x="151" y="72"/>
                    <a:pt x="141" y="73"/>
                  </a:cubicBezTo>
                  <a:cubicBezTo>
                    <a:pt x="140" y="72"/>
                    <a:pt x="142" y="72"/>
                    <a:pt x="141" y="70"/>
                  </a:cubicBezTo>
                  <a:cubicBezTo>
                    <a:pt x="138" y="74"/>
                    <a:pt x="135" y="72"/>
                    <a:pt x="131" y="74"/>
                  </a:cubicBezTo>
                  <a:cubicBezTo>
                    <a:pt x="128" y="79"/>
                    <a:pt x="125" y="85"/>
                    <a:pt x="119" y="86"/>
                  </a:cubicBezTo>
                  <a:cubicBezTo>
                    <a:pt x="117" y="93"/>
                    <a:pt x="114" y="97"/>
                    <a:pt x="108" y="99"/>
                  </a:cubicBezTo>
                  <a:cubicBezTo>
                    <a:pt x="105" y="98"/>
                    <a:pt x="101" y="93"/>
                    <a:pt x="94" y="95"/>
                  </a:cubicBezTo>
                  <a:cubicBezTo>
                    <a:pt x="93" y="89"/>
                    <a:pt x="88" y="80"/>
                    <a:pt x="87" y="69"/>
                  </a:cubicBezTo>
                  <a:cubicBezTo>
                    <a:pt x="90" y="67"/>
                    <a:pt x="90" y="68"/>
                    <a:pt x="89" y="64"/>
                  </a:cubicBezTo>
                  <a:cubicBezTo>
                    <a:pt x="93" y="60"/>
                    <a:pt x="102" y="59"/>
                    <a:pt x="104" y="56"/>
                  </a:cubicBezTo>
                  <a:cubicBezTo>
                    <a:pt x="104" y="52"/>
                    <a:pt x="100" y="52"/>
                    <a:pt x="95" y="50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1"/>
                    <a:pt x="106" y="51"/>
                    <a:pt x="107" y="51"/>
                  </a:cubicBezTo>
                  <a:cubicBezTo>
                    <a:pt x="106" y="48"/>
                    <a:pt x="104" y="46"/>
                    <a:pt x="102" y="45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98" y="44"/>
                    <a:pt x="97" y="46"/>
                    <a:pt x="94" y="46"/>
                  </a:cubicBezTo>
                  <a:cubicBezTo>
                    <a:pt x="97" y="43"/>
                    <a:pt x="99" y="41"/>
                    <a:pt x="99" y="39"/>
                  </a:cubicBezTo>
                  <a:cubicBezTo>
                    <a:pt x="99" y="34"/>
                    <a:pt x="96" y="32"/>
                    <a:pt x="96" y="28"/>
                  </a:cubicBezTo>
                  <a:cubicBezTo>
                    <a:pt x="85" y="25"/>
                    <a:pt x="72" y="30"/>
                    <a:pt x="67" y="26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72" y="25"/>
                    <a:pt x="67" y="25"/>
                    <a:pt x="66" y="25"/>
                  </a:cubicBezTo>
                  <a:cubicBezTo>
                    <a:pt x="68" y="22"/>
                    <a:pt x="75" y="26"/>
                    <a:pt x="77" y="23"/>
                  </a:cubicBezTo>
                  <a:cubicBezTo>
                    <a:pt x="77" y="23"/>
                    <a:pt x="78" y="22"/>
                    <a:pt x="77" y="22"/>
                  </a:cubicBezTo>
                  <a:cubicBezTo>
                    <a:pt x="70" y="24"/>
                    <a:pt x="67" y="20"/>
                    <a:pt x="63" y="19"/>
                  </a:cubicBezTo>
                  <a:cubicBezTo>
                    <a:pt x="73" y="16"/>
                    <a:pt x="85" y="17"/>
                    <a:pt x="94" y="12"/>
                  </a:cubicBezTo>
                  <a:cubicBezTo>
                    <a:pt x="92" y="12"/>
                    <a:pt x="87" y="13"/>
                    <a:pt x="87" y="11"/>
                  </a:cubicBezTo>
                  <a:cubicBezTo>
                    <a:pt x="94" y="9"/>
                    <a:pt x="107" y="12"/>
                    <a:pt x="110" y="6"/>
                  </a:cubicBezTo>
                  <a:cubicBezTo>
                    <a:pt x="108" y="5"/>
                    <a:pt x="109" y="7"/>
                    <a:pt x="106" y="6"/>
                  </a:cubicBezTo>
                  <a:cubicBezTo>
                    <a:pt x="101" y="6"/>
                    <a:pt x="97" y="7"/>
                    <a:pt x="93" y="7"/>
                  </a:cubicBezTo>
                  <a:cubicBezTo>
                    <a:pt x="92" y="9"/>
                    <a:pt x="97" y="7"/>
                    <a:pt x="96" y="9"/>
                  </a:cubicBezTo>
                  <a:cubicBezTo>
                    <a:pt x="80" y="9"/>
                    <a:pt x="70" y="15"/>
                    <a:pt x="56" y="16"/>
                  </a:cubicBezTo>
                  <a:cubicBezTo>
                    <a:pt x="65" y="18"/>
                    <a:pt x="43" y="23"/>
                    <a:pt x="39" y="22"/>
                  </a:cubicBezTo>
                  <a:cubicBezTo>
                    <a:pt x="38" y="25"/>
                    <a:pt x="43" y="24"/>
                    <a:pt x="41" y="26"/>
                  </a:cubicBezTo>
                  <a:cubicBezTo>
                    <a:pt x="36" y="26"/>
                    <a:pt x="31" y="26"/>
                    <a:pt x="26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4" y="26"/>
                    <a:pt x="23" y="26"/>
                    <a:pt x="23" y="26"/>
                  </a:cubicBezTo>
                  <a:cubicBezTo>
                    <a:pt x="16" y="27"/>
                    <a:pt x="10" y="26"/>
                    <a:pt x="4" y="25"/>
                  </a:cubicBezTo>
                  <a:cubicBezTo>
                    <a:pt x="4" y="25"/>
                    <a:pt x="3" y="25"/>
                    <a:pt x="3" y="25"/>
                  </a:cubicBezTo>
                  <a:cubicBezTo>
                    <a:pt x="6" y="24"/>
                    <a:pt x="11" y="24"/>
                    <a:pt x="15" y="22"/>
                  </a:cubicBezTo>
                  <a:cubicBezTo>
                    <a:pt x="13" y="23"/>
                    <a:pt x="13" y="20"/>
                    <a:pt x="16" y="21"/>
                  </a:cubicBezTo>
                  <a:cubicBezTo>
                    <a:pt x="18" y="21"/>
                    <a:pt x="22" y="20"/>
                    <a:pt x="22" y="22"/>
                  </a:cubicBezTo>
                  <a:cubicBezTo>
                    <a:pt x="25" y="19"/>
                    <a:pt x="29" y="17"/>
                    <a:pt x="36" y="18"/>
                  </a:cubicBezTo>
                  <a:cubicBezTo>
                    <a:pt x="35" y="17"/>
                    <a:pt x="34" y="16"/>
                    <a:pt x="32" y="16"/>
                  </a:cubicBezTo>
                  <a:cubicBezTo>
                    <a:pt x="24" y="13"/>
                    <a:pt x="9" y="24"/>
                    <a:pt x="3" y="16"/>
                  </a:cubicBezTo>
                  <a:cubicBezTo>
                    <a:pt x="16" y="15"/>
                    <a:pt x="0" y="15"/>
                    <a:pt x="1" y="12"/>
                  </a:cubicBezTo>
                  <a:cubicBezTo>
                    <a:pt x="10" y="11"/>
                    <a:pt x="16" y="4"/>
                    <a:pt x="24" y="11"/>
                  </a:cubicBezTo>
                  <a:cubicBezTo>
                    <a:pt x="26" y="11"/>
                    <a:pt x="30" y="9"/>
                    <a:pt x="29" y="13"/>
                  </a:cubicBezTo>
                  <a:cubicBezTo>
                    <a:pt x="30" y="12"/>
                    <a:pt x="32" y="12"/>
                    <a:pt x="32" y="11"/>
                  </a:cubicBezTo>
                  <a:cubicBezTo>
                    <a:pt x="32" y="9"/>
                    <a:pt x="28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6"/>
                    <a:pt x="21" y="8"/>
                    <a:pt x="24" y="6"/>
                  </a:cubicBezTo>
                  <a:cubicBezTo>
                    <a:pt x="49" y="5"/>
                    <a:pt x="72" y="1"/>
                    <a:pt x="94" y="2"/>
                  </a:cubicBezTo>
                  <a:cubicBezTo>
                    <a:pt x="93" y="3"/>
                    <a:pt x="93" y="3"/>
                    <a:pt x="93" y="4"/>
                  </a:cubicBezTo>
                  <a:cubicBezTo>
                    <a:pt x="95" y="4"/>
                    <a:pt x="98" y="4"/>
                    <a:pt x="99" y="3"/>
                  </a:cubicBezTo>
                  <a:cubicBezTo>
                    <a:pt x="115" y="5"/>
                    <a:pt x="134" y="7"/>
                    <a:pt x="142" y="4"/>
                  </a:cubicBezTo>
                  <a:cubicBezTo>
                    <a:pt x="146" y="4"/>
                    <a:pt x="156" y="8"/>
                    <a:pt x="153" y="6"/>
                  </a:cubicBezTo>
                  <a:cubicBezTo>
                    <a:pt x="153" y="4"/>
                    <a:pt x="151" y="5"/>
                    <a:pt x="151" y="4"/>
                  </a:cubicBezTo>
                  <a:cubicBezTo>
                    <a:pt x="156" y="4"/>
                    <a:pt x="153" y="1"/>
                    <a:pt x="162" y="2"/>
                  </a:cubicBezTo>
                  <a:cubicBezTo>
                    <a:pt x="163" y="6"/>
                    <a:pt x="166" y="2"/>
                    <a:pt x="168" y="4"/>
                  </a:cubicBezTo>
                  <a:cubicBezTo>
                    <a:pt x="173" y="4"/>
                    <a:pt x="177" y="0"/>
                    <a:pt x="186" y="1"/>
                  </a:cubicBezTo>
                  <a:cubicBezTo>
                    <a:pt x="201" y="1"/>
                    <a:pt x="201" y="1"/>
                    <a:pt x="201" y="1"/>
                  </a:cubicBezTo>
                  <a:cubicBezTo>
                    <a:pt x="201" y="2"/>
                    <a:pt x="200" y="2"/>
                    <a:pt x="200" y="3"/>
                  </a:cubicBezTo>
                  <a:cubicBezTo>
                    <a:pt x="202" y="3"/>
                    <a:pt x="206" y="4"/>
                    <a:pt x="207" y="2"/>
                  </a:cubicBezTo>
                  <a:cubicBezTo>
                    <a:pt x="210" y="1"/>
                    <a:pt x="214" y="3"/>
                    <a:pt x="218" y="3"/>
                  </a:cubicBezTo>
                  <a:cubicBezTo>
                    <a:pt x="218" y="3"/>
                    <a:pt x="218" y="3"/>
                    <a:pt x="218" y="3"/>
                  </a:cubicBezTo>
                  <a:lnTo>
                    <a:pt x="219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60"/>
            <p:cNvSpPr>
              <a:spLocks/>
            </p:cNvSpPr>
            <p:nvPr/>
          </p:nvSpPr>
          <p:spPr bwMode="auto">
            <a:xfrm>
              <a:off x="6029325" y="3282951"/>
              <a:ext cx="9525" cy="6350"/>
            </a:xfrm>
            <a:custGeom>
              <a:avLst/>
              <a:gdLst>
                <a:gd name="T0" fmla="*/ 1 w 7"/>
                <a:gd name="T1" fmla="*/ 5 h 5"/>
                <a:gd name="T2" fmla="*/ 1 w 7"/>
                <a:gd name="T3" fmla="*/ 0 h 5"/>
                <a:gd name="T4" fmla="*/ 7 w 7"/>
                <a:gd name="T5" fmla="*/ 0 h 5"/>
                <a:gd name="T6" fmla="*/ 3 w 7"/>
                <a:gd name="T7" fmla="*/ 1 h 5"/>
                <a:gd name="T8" fmla="*/ 1 w 7"/>
                <a:gd name="T9" fmla="*/ 5 h 5"/>
                <a:gd name="T10" fmla="*/ 1 w 7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5">
                  <a:moveTo>
                    <a:pt x="1" y="5"/>
                  </a:moveTo>
                  <a:cubicBezTo>
                    <a:pt x="2" y="3"/>
                    <a:pt x="0" y="2"/>
                    <a:pt x="1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7" y="2"/>
                    <a:pt x="4" y="1"/>
                    <a:pt x="3" y="1"/>
                  </a:cubicBezTo>
                  <a:cubicBezTo>
                    <a:pt x="2" y="1"/>
                    <a:pt x="3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261"/>
            <p:cNvSpPr>
              <a:spLocks/>
            </p:cNvSpPr>
            <p:nvPr/>
          </p:nvSpPr>
          <p:spPr bwMode="auto">
            <a:xfrm>
              <a:off x="5962650" y="3405188"/>
              <a:ext cx="319088" cy="474663"/>
            </a:xfrm>
            <a:custGeom>
              <a:avLst/>
              <a:gdLst>
                <a:gd name="T0" fmla="*/ 222 w 223"/>
                <a:gd name="T1" fmla="*/ 82 h 332"/>
                <a:gd name="T2" fmla="*/ 220 w 223"/>
                <a:gd name="T3" fmla="*/ 64 h 332"/>
                <a:gd name="T4" fmla="*/ 218 w 223"/>
                <a:gd name="T5" fmla="*/ 54 h 332"/>
                <a:gd name="T6" fmla="*/ 215 w 223"/>
                <a:gd name="T7" fmla="*/ 36 h 332"/>
                <a:gd name="T8" fmla="*/ 215 w 223"/>
                <a:gd name="T9" fmla="*/ 34 h 332"/>
                <a:gd name="T10" fmla="*/ 194 w 223"/>
                <a:gd name="T11" fmla="*/ 32 h 332"/>
                <a:gd name="T12" fmla="*/ 169 w 223"/>
                <a:gd name="T13" fmla="*/ 30 h 332"/>
                <a:gd name="T14" fmla="*/ 166 w 223"/>
                <a:gd name="T15" fmla="*/ 38 h 332"/>
                <a:gd name="T16" fmla="*/ 125 w 223"/>
                <a:gd name="T17" fmla="*/ 18 h 332"/>
                <a:gd name="T18" fmla="*/ 131 w 223"/>
                <a:gd name="T19" fmla="*/ 2 h 332"/>
                <a:gd name="T20" fmla="*/ 73 w 223"/>
                <a:gd name="T21" fmla="*/ 12 h 332"/>
                <a:gd name="T22" fmla="*/ 57 w 223"/>
                <a:gd name="T23" fmla="*/ 9 h 332"/>
                <a:gd name="T24" fmla="*/ 57 w 223"/>
                <a:gd name="T25" fmla="*/ 9 h 332"/>
                <a:gd name="T26" fmla="*/ 8 w 223"/>
                <a:gd name="T27" fmla="*/ 73 h 332"/>
                <a:gd name="T28" fmla="*/ 2 w 223"/>
                <a:gd name="T29" fmla="*/ 87 h 332"/>
                <a:gd name="T30" fmla="*/ 5 w 223"/>
                <a:gd name="T31" fmla="*/ 127 h 332"/>
                <a:gd name="T32" fmla="*/ 2 w 223"/>
                <a:gd name="T33" fmla="*/ 132 h 332"/>
                <a:gd name="T34" fmla="*/ 45 w 223"/>
                <a:gd name="T35" fmla="*/ 174 h 332"/>
                <a:gd name="T36" fmla="*/ 100 w 223"/>
                <a:gd name="T37" fmla="*/ 163 h 332"/>
                <a:gd name="T38" fmla="*/ 119 w 223"/>
                <a:gd name="T39" fmla="*/ 172 h 332"/>
                <a:gd name="T40" fmla="*/ 124 w 223"/>
                <a:gd name="T41" fmla="*/ 193 h 332"/>
                <a:gd name="T42" fmla="*/ 139 w 223"/>
                <a:gd name="T43" fmla="*/ 245 h 332"/>
                <a:gd name="T44" fmla="*/ 146 w 223"/>
                <a:gd name="T45" fmla="*/ 321 h 332"/>
                <a:gd name="T46" fmla="*/ 152 w 223"/>
                <a:gd name="T47" fmla="*/ 326 h 332"/>
                <a:gd name="T48" fmla="*/ 164 w 223"/>
                <a:gd name="T49" fmla="*/ 308 h 332"/>
                <a:gd name="T50" fmla="*/ 170 w 223"/>
                <a:gd name="T51" fmla="*/ 299 h 332"/>
                <a:gd name="T52" fmla="*/ 176 w 223"/>
                <a:gd name="T53" fmla="*/ 289 h 332"/>
                <a:gd name="T54" fmla="*/ 179 w 223"/>
                <a:gd name="T55" fmla="*/ 282 h 332"/>
                <a:gd name="T56" fmla="*/ 190 w 223"/>
                <a:gd name="T57" fmla="*/ 260 h 332"/>
                <a:gd name="T58" fmla="*/ 195 w 223"/>
                <a:gd name="T59" fmla="*/ 250 h 332"/>
                <a:gd name="T60" fmla="*/ 200 w 223"/>
                <a:gd name="T61" fmla="*/ 236 h 332"/>
                <a:gd name="T62" fmla="*/ 210 w 223"/>
                <a:gd name="T63" fmla="*/ 207 h 332"/>
                <a:gd name="T64" fmla="*/ 212 w 223"/>
                <a:gd name="T65" fmla="*/ 197 h 332"/>
                <a:gd name="T66" fmla="*/ 213 w 223"/>
                <a:gd name="T67" fmla="*/ 192 h 332"/>
                <a:gd name="T68" fmla="*/ 215 w 223"/>
                <a:gd name="T69" fmla="*/ 184 h 332"/>
                <a:gd name="T70" fmla="*/ 217 w 223"/>
                <a:gd name="T71" fmla="*/ 172 h 332"/>
                <a:gd name="T72" fmla="*/ 219 w 223"/>
                <a:gd name="T73" fmla="*/ 162 h 332"/>
                <a:gd name="T74" fmla="*/ 221 w 223"/>
                <a:gd name="T75" fmla="*/ 147 h 332"/>
                <a:gd name="T76" fmla="*/ 222 w 223"/>
                <a:gd name="T77" fmla="*/ 126 h 332"/>
                <a:gd name="T78" fmla="*/ 223 w 223"/>
                <a:gd name="T79" fmla="*/ 118 h 332"/>
                <a:gd name="T80" fmla="*/ 222 w 223"/>
                <a:gd name="T81" fmla="*/ 9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3" h="332">
                  <a:moveTo>
                    <a:pt x="222" y="95"/>
                  </a:moveTo>
                  <a:cubicBezTo>
                    <a:pt x="222" y="91"/>
                    <a:pt x="222" y="86"/>
                    <a:pt x="222" y="82"/>
                  </a:cubicBezTo>
                  <a:cubicBezTo>
                    <a:pt x="221" y="77"/>
                    <a:pt x="221" y="72"/>
                    <a:pt x="220" y="68"/>
                  </a:cubicBezTo>
                  <a:cubicBezTo>
                    <a:pt x="220" y="67"/>
                    <a:pt x="220" y="65"/>
                    <a:pt x="220" y="64"/>
                  </a:cubicBezTo>
                  <a:cubicBezTo>
                    <a:pt x="220" y="62"/>
                    <a:pt x="219" y="61"/>
                    <a:pt x="219" y="59"/>
                  </a:cubicBezTo>
                  <a:cubicBezTo>
                    <a:pt x="219" y="57"/>
                    <a:pt x="219" y="56"/>
                    <a:pt x="218" y="54"/>
                  </a:cubicBezTo>
                  <a:cubicBezTo>
                    <a:pt x="218" y="53"/>
                    <a:pt x="218" y="51"/>
                    <a:pt x="218" y="50"/>
                  </a:cubicBezTo>
                  <a:cubicBezTo>
                    <a:pt x="217" y="45"/>
                    <a:pt x="216" y="41"/>
                    <a:pt x="215" y="36"/>
                  </a:cubicBezTo>
                  <a:cubicBezTo>
                    <a:pt x="215" y="36"/>
                    <a:pt x="215" y="35"/>
                    <a:pt x="215" y="35"/>
                  </a:cubicBezTo>
                  <a:cubicBezTo>
                    <a:pt x="215" y="34"/>
                    <a:pt x="215" y="34"/>
                    <a:pt x="215" y="34"/>
                  </a:cubicBezTo>
                  <a:cubicBezTo>
                    <a:pt x="214" y="34"/>
                    <a:pt x="212" y="34"/>
                    <a:pt x="211" y="34"/>
                  </a:cubicBezTo>
                  <a:cubicBezTo>
                    <a:pt x="207" y="35"/>
                    <a:pt x="199" y="33"/>
                    <a:pt x="194" y="32"/>
                  </a:cubicBezTo>
                  <a:cubicBezTo>
                    <a:pt x="190" y="30"/>
                    <a:pt x="181" y="24"/>
                    <a:pt x="178" y="24"/>
                  </a:cubicBezTo>
                  <a:cubicBezTo>
                    <a:pt x="175" y="24"/>
                    <a:pt x="170" y="26"/>
                    <a:pt x="169" y="30"/>
                  </a:cubicBezTo>
                  <a:cubicBezTo>
                    <a:pt x="170" y="31"/>
                    <a:pt x="170" y="33"/>
                    <a:pt x="170" y="35"/>
                  </a:cubicBezTo>
                  <a:cubicBezTo>
                    <a:pt x="169" y="37"/>
                    <a:pt x="168" y="38"/>
                    <a:pt x="166" y="38"/>
                  </a:cubicBezTo>
                  <a:cubicBezTo>
                    <a:pt x="162" y="33"/>
                    <a:pt x="149" y="36"/>
                    <a:pt x="148" y="27"/>
                  </a:cubicBezTo>
                  <a:cubicBezTo>
                    <a:pt x="140" y="25"/>
                    <a:pt x="129" y="25"/>
                    <a:pt x="125" y="18"/>
                  </a:cubicBezTo>
                  <a:cubicBezTo>
                    <a:pt x="129" y="17"/>
                    <a:pt x="130" y="15"/>
                    <a:pt x="131" y="12"/>
                  </a:cubicBezTo>
                  <a:cubicBezTo>
                    <a:pt x="127" y="9"/>
                    <a:pt x="128" y="5"/>
                    <a:pt x="131" y="2"/>
                  </a:cubicBezTo>
                  <a:cubicBezTo>
                    <a:pt x="126" y="3"/>
                    <a:pt x="121" y="0"/>
                    <a:pt x="117" y="4"/>
                  </a:cubicBezTo>
                  <a:cubicBezTo>
                    <a:pt x="105" y="2"/>
                    <a:pt x="84" y="5"/>
                    <a:pt x="73" y="12"/>
                  </a:cubicBezTo>
                  <a:cubicBezTo>
                    <a:pt x="68" y="12"/>
                    <a:pt x="67" y="12"/>
                    <a:pt x="62" y="12"/>
                  </a:cubicBezTo>
                  <a:cubicBezTo>
                    <a:pt x="59" y="12"/>
                    <a:pt x="60" y="9"/>
                    <a:pt x="57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3" y="23"/>
                    <a:pt x="35" y="22"/>
                    <a:pt x="37" y="41"/>
                  </a:cubicBezTo>
                  <a:cubicBezTo>
                    <a:pt x="24" y="50"/>
                    <a:pt x="15" y="58"/>
                    <a:pt x="8" y="73"/>
                  </a:cubicBezTo>
                  <a:cubicBezTo>
                    <a:pt x="8" y="73"/>
                    <a:pt x="9" y="74"/>
                    <a:pt x="9" y="75"/>
                  </a:cubicBezTo>
                  <a:cubicBezTo>
                    <a:pt x="7" y="79"/>
                    <a:pt x="1" y="82"/>
                    <a:pt x="2" y="87"/>
                  </a:cubicBezTo>
                  <a:cubicBezTo>
                    <a:pt x="10" y="90"/>
                    <a:pt x="6" y="113"/>
                    <a:pt x="0" y="120"/>
                  </a:cubicBezTo>
                  <a:cubicBezTo>
                    <a:pt x="3" y="121"/>
                    <a:pt x="3" y="125"/>
                    <a:pt x="5" y="127"/>
                  </a:cubicBezTo>
                  <a:cubicBezTo>
                    <a:pt x="4" y="127"/>
                    <a:pt x="4" y="126"/>
                    <a:pt x="2" y="127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10" y="137"/>
                    <a:pt x="18" y="145"/>
                    <a:pt x="19" y="155"/>
                  </a:cubicBezTo>
                  <a:cubicBezTo>
                    <a:pt x="27" y="160"/>
                    <a:pt x="34" y="170"/>
                    <a:pt x="45" y="174"/>
                  </a:cubicBezTo>
                  <a:cubicBezTo>
                    <a:pt x="54" y="165"/>
                    <a:pt x="78" y="176"/>
                    <a:pt x="86" y="164"/>
                  </a:cubicBezTo>
                  <a:cubicBezTo>
                    <a:pt x="90" y="164"/>
                    <a:pt x="95" y="163"/>
                    <a:pt x="100" y="163"/>
                  </a:cubicBezTo>
                  <a:cubicBezTo>
                    <a:pt x="103" y="167"/>
                    <a:pt x="105" y="170"/>
                    <a:pt x="106" y="174"/>
                  </a:cubicBezTo>
                  <a:cubicBezTo>
                    <a:pt x="111" y="174"/>
                    <a:pt x="114" y="172"/>
                    <a:pt x="119" y="172"/>
                  </a:cubicBezTo>
                  <a:cubicBezTo>
                    <a:pt x="123" y="174"/>
                    <a:pt x="128" y="184"/>
                    <a:pt x="122" y="191"/>
                  </a:cubicBezTo>
                  <a:cubicBezTo>
                    <a:pt x="123" y="191"/>
                    <a:pt x="124" y="191"/>
                    <a:pt x="124" y="193"/>
                  </a:cubicBezTo>
                  <a:cubicBezTo>
                    <a:pt x="121" y="194"/>
                    <a:pt x="123" y="201"/>
                    <a:pt x="120" y="202"/>
                  </a:cubicBezTo>
                  <a:cubicBezTo>
                    <a:pt x="127" y="215"/>
                    <a:pt x="142" y="227"/>
                    <a:pt x="139" y="245"/>
                  </a:cubicBezTo>
                  <a:cubicBezTo>
                    <a:pt x="149" y="261"/>
                    <a:pt x="129" y="271"/>
                    <a:pt x="134" y="293"/>
                  </a:cubicBezTo>
                  <a:cubicBezTo>
                    <a:pt x="139" y="301"/>
                    <a:pt x="144" y="310"/>
                    <a:pt x="146" y="321"/>
                  </a:cubicBezTo>
                  <a:cubicBezTo>
                    <a:pt x="146" y="325"/>
                    <a:pt x="147" y="328"/>
                    <a:pt x="148" y="332"/>
                  </a:cubicBezTo>
                  <a:cubicBezTo>
                    <a:pt x="149" y="330"/>
                    <a:pt x="150" y="328"/>
                    <a:pt x="152" y="326"/>
                  </a:cubicBezTo>
                  <a:cubicBezTo>
                    <a:pt x="155" y="322"/>
                    <a:pt x="158" y="318"/>
                    <a:pt x="160" y="314"/>
                  </a:cubicBezTo>
                  <a:cubicBezTo>
                    <a:pt x="162" y="312"/>
                    <a:pt x="163" y="310"/>
                    <a:pt x="164" y="308"/>
                  </a:cubicBezTo>
                  <a:cubicBezTo>
                    <a:pt x="165" y="306"/>
                    <a:pt x="166" y="304"/>
                    <a:pt x="168" y="303"/>
                  </a:cubicBezTo>
                  <a:cubicBezTo>
                    <a:pt x="168" y="301"/>
                    <a:pt x="169" y="300"/>
                    <a:pt x="170" y="299"/>
                  </a:cubicBezTo>
                  <a:cubicBezTo>
                    <a:pt x="171" y="297"/>
                    <a:pt x="172" y="295"/>
                    <a:pt x="173" y="293"/>
                  </a:cubicBezTo>
                  <a:cubicBezTo>
                    <a:pt x="174" y="292"/>
                    <a:pt x="175" y="290"/>
                    <a:pt x="176" y="289"/>
                  </a:cubicBezTo>
                  <a:cubicBezTo>
                    <a:pt x="177" y="287"/>
                    <a:pt x="178" y="285"/>
                    <a:pt x="179" y="284"/>
                  </a:cubicBezTo>
                  <a:cubicBezTo>
                    <a:pt x="179" y="283"/>
                    <a:pt x="179" y="283"/>
                    <a:pt x="179" y="282"/>
                  </a:cubicBezTo>
                  <a:cubicBezTo>
                    <a:pt x="180" y="280"/>
                    <a:pt x="182" y="278"/>
                    <a:pt x="183" y="276"/>
                  </a:cubicBezTo>
                  <a:cubicBezTo>
                    <a:pt x="185" y="271"/>
                    <a:pt x="188" y="265"/>
                    <a:pt x="190" y="260"/>
                  </a:cubicBezTo>
                  <a:cubicBezTo>
                    <a:pt x="191" y="259"/>
                    <a:pt x="192" y="257"/>
                    <a:pt x="192" y="256"/>
                  </a:cubicBezTo>
                  <a:cubicBezTo>
                    <a:pt x="193" y="254"/>
                    <a:pt x="194" y="252"/>
                    <a:pt x="195" y="250"/>
                  </a:cubicBezTo>
                  <a:cubicBezTo>
                    <a:pt x="196" y="247"/>
                    <a:pt x="197" y="245"/>
                    <a:pt x="198" y="243"/>
                  </a:cubicBezTo>
                  <a:cubicBezTo>
                    <a:pt x="199" y="240"/>
                    <a:pt x="199" y="238"/>
                    <a:pt x="200" y="236"/>
                  </a:cubicBezTo>
                  <a:cubicBezTo>
                    <a:pt x="201" y="234"/>
                    <a:pt x="202" y="232"/>
                    <a:pt x="203" y="230"/>
                  </a:cubicBezTo>
                  <a:cubicBezTo>
                    <a:pt x="205" y="222"/>
                    <a:pt x="208" y="214"/>
                    <a:pt x="210" y="207"/>
                  </a:cubicBezTo>
                  <a:cubicBezTo>
                    <a:pt x="210" y="205"/>
                    <a:pt x="210" y="204"/>
                    <a:pt x="211" y="203"/>
                  </a:cubicBezTo>
                  <a:cubicBezTo>
                    <a:pt x="211" y="201"/>
                    <a:pt x="212" y="199"/>
                    <a:pt x="212" y="197"/>
                  </a:cubicBezTo>
                  <a:cubicBezTo>
                    <a:pt x="212" y="196"/>
                    <a:pt x="212" y="196"/>
                    <a:pt x="212" y="196"/>
                  </a:cubicBezTo>
                  <a:cubicBezTo>
                    <a:pt x="213" y="195"/>
                    <a:pt x="213" y="193"/>
                    <a:pt x="213" y="192"/>
                  </a:cubicBezTo>
                  <a:cubicBezTo>
                    <a:pt x="214" y="191"/>
                    <a:pt x="214" y="189"/>
                    <a:pt x="214" y="188"/>
                  </a:cubicBezTo>
                  <a:cubicBezTo>
                    <a:pt x="215" y="187"/>
                    <a:pt x="215" y="186"/>
                    <a:pt x="215" y="184"/>
                  </a:cubicBezTo>
                  <a:cubicBezTo>
                    <a:pt x="215" y="182"/>
                    <a:pt x="216" y="180"/>
                    <a:pt x="216" y="178"/>
                  </a:cubicBezTo>
                  <a:cubicBezTo>
                    <a:pt x="217" y="176"/>
                    <a:pt x="217" y="174"/>
                    <a:pt x="217" y="172"/>
                  </a:cubicBezTo>
                  <a:cubicBezTo>
                    <a:pt x="218" y="170"/>
                    <a:pt x="218" y="167"/>
                    <a:pt x="218" y="165"/>
                  </a:cubicBezTo>
                  <a:cubicBezTo>
                    <a:pt x="219" y="164"/>
                    <a:pt x="219" y="163"/>
                    <a:pt x="219" y="162"/>
                  </a:cubicBezTo>
                  <a:cubicBezTo>
                    <a:pt x="219" y="158"/>
                    <a:pt x="220" y="154"/>
                    <a:pt x="220" y="151"/>
                  </a:cubicBezTo>
                  <a:cubicBezTo>
                    <a:pt x="221" y="149"/>
                    <a:pt x="221" y="148"/>
                    <a:pt x="221" y="147"/>
                  </a:cubicBezTo>
                  <a:cubicBezTo>
                    <a:pt x="221" y="142"/>
                    <a:pt x="222" y="138"/>
                    <a:pt x="222" y="133"/>
                  </a:cubicBezTo>
                  <a:cubicBezTo>
                    <a:pt x="222" y="131"/>
                    <a:pt x="222" y="128"/>
                    <a:pt x="222" y="126"/>
                  </a:cubicBezTo>
                  <a:cubicBezTo>
                    <a:pt x="222" y="124"/>
                    <a:pt x="222" y="124"/>
                    <a:pt x="222" y="124"/>
                  </a:cubicBezTo>
                  <a:cubicBezTo>
                    <a:pt x="222" y="122"/>
                    <a:pt x="223" y="120"/>
                    <a:pt x="223" y="118"/>
                  </a:cubicBezTo>
                  <a:cubicBezTo>
                    <a:pt x="223" y="115"/>
                    <a:pt x="223" y="112"/>
                    <a:pt x="223" y="110"/>
                  </a:cubicBezTo>
                  <a:cubicBezTo>
                    <a:pt x="223" y="105"/>
                    <a:pt x="223" y="100"/>
                    <a:pt x="222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262"/>
            <p:cNvSpPr>
              <a:spLocks/>
            </p:cNvSpPr>
            <p:nvPr/>
          </p:nvSpPr>
          <p:spPr bwMode="auto">
            <a:xfrm>
              <a:off x="6022975" y="3260726"/>
              <a:ext cx="238125" cy="155575"/>
            </a:xfrm>
            <a:custGeom>
              <a:avLst/>
              <a:gdLst>
                <a:gd name="T0" fmla="*/ 160 w 166"/>
                <a:gd name="T1" fmla="*/ 107 h 109"/>
                <a:gd name="T2" fmla="*/ 156 w 166"/>
                <a:gd name="T3" fmla="*/ 92 h 109"/>
                <a:gd name="T4" fmla="*/ 153 w 166"/>
                <a:gd name="T5" fmla="*/ 88 h 109"/>
                <a:gd name="T6" fmla="*/ 142 w 166"/>
                <a:gd name="T7" fmla="*/ 89 h 109"/>
                <a:gd name="T8" fmla="*/ 141 w 166"/>
                <a:gd name="T9" fmla="*/ 94 h 109"/>
                <a:gd name="T10" fmla="*/ 146 w 166"/>
                <a:gd name="T11" fmla="*/ 100 h 109"/>
                <a:gd name="T12" fmla="*/ 141 w 166"/>
                <a:gd name="T13" fmla="*/ 100 h 109"/>
                <a:gd name="T14" fmla="*/ 131 w 166"/>
                <a:gd name="T15" fmla="*/ 100 h 109"/>
                <a:gd name="T16" fmla="*/ 131 w 166"/>
                <a:gd name="T17" fmla="*/ 98 h 109"/>
                <a:gd name="T18" fmla="*/ 131 w 166"/>
                <a:gd name="T19" fmla="*/ 95 h 109"/>
                <a:gd name="T20" fmla="*/ 115 w 166"/>
                <a:gd name="T21" fmla="*/ 76 h 109"/>
                <a:gd name="T22" fmla="*/ 99 w 166"/>
                <a:gd name="T23" fmla="*/ 60 h 109"/>
                <a:gd name="T24" fmla="*/ 104 w 166"/>
                <a:gd name="T25" fmla="*/ 79 h 109"/>
                <a:gd name="T26" fmla="*/ 120 w 166"/>
                <a:gd name="T27" fmla="*/ 91 h 109"/>
                <a:gd name="T28" fmla="*/ 111 w 166"/>
                <a:gd name="T29" fmla="*/ 89 h 109"/>
                <a:gd name="T30" fmla="*/ 105 w 166"/>
                <a:gd name="T31" fmla="*/ 107 h 109"/>
                <a:gd name="T32" fmla="*/ 108 w 166"/>
                <a:gd name="T33" fmla="*/ 99 h 109"/>
                <a:gd name="T34" fmla="*/ 79 w 166"/>
                <a:gd name="T35" fmla="*/ 67 h 109"/>
                <a:gd name="T36" fmla="*/ 55 w 166"/>
                <a:gd name="T37" fmla="*/ 78 h 109"/>
                <a:gd name="T38" fmla="*/ 15 w 166"/>
                <a:gd name="T39" fmla="*/ 109 h 109"/>
                <a:gd name="T40" fmla="*/ 0 w 166"/>
                <a:gd name="T41" fmla="*/ 96 h 109"/>
                <a:gd name="T42" fmla="*/ 33 w 166"/>
                <a:gd name="T43" fmla="*/ 73 h 109"/>
                <a:gd name="T44" fmla="*/ 24 w 166"/>
                <a:gd name="T45" fmla="*/ 45 h 109"/>
                <a:gd name="T46" fmla="*/ 36 w 166"/>
                <a:gd name="T47" fmla="*/ 39 h 109"/>
                <a:gd name="T48" fmla="*/ 50 w 166"/>
                <a:gd name="T49" fmla="*/ 33 h 109"/>
                <a:gd name="T50" fmla="*/ 77 w 166"/>
                <a:gd name="T51" fmla="*/ 21 h 109"/>
                <a:gd name="T52" fmla="*/ 85 w 166"/>
                <a:gd name="T53" fmla="*/ 0 h 109"/>
                <a:gd name="T54" fmla="*/ 83 w 166"/>
                <a:gd name="T55" fmla="*/ 9 h 109"/>
                <a:gd name="T56" fmla="*/ 88 w 166"/>
                <a:gd name="T57" fmla="*/ 15 h 109"/>
                <a:gd name="T58" fmla="*/ 89 w 166"/>
                <a:gd name="T59" fmla="*/ 18 h 109"/>
                <a:gd name="T60" fmla="*/ 117 w 166"/>
                <a:gd name="T61" fmla="*/ 14 h 109"/>
                <a:gd name="T62" fmla="*/ 122 w 166"/>
                <a:gd name="T63" fmla="*/ 14 h 109"/>
                <a:gd name="T64" fmla="*/ 157 w 166"/>
                <a:gd name="T65" fmla="*/ 84 h 109"/>
                <a:gd name="T66" fmla="*/ 158 w 166"/>
                <a:gd name="T67" fmla="*/ 87 h 109"/>
                <a:gd name="T68" fmla="*/ 159 w 166"/>
                <a:gd name="T69" fmla="*/ 8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6" h="109">
                  <a:moveTo>
                    <a:pt x="166" y="108"/>
                  </a:moveTo>
                  <a:cubicBezTo>
                    <a:pt x="164" y="106"/>
                    <a:pt x="163" y="106"/>
                    <a:pt x="160" y="107"/>
                  </a:cubicBezTo>
                  <a:cubicBezTo>
                    <a:pt x="162" y="106"/>
                    <a:pt x="156" y="100"/>
                    <a:pt x="154" y="99"/>
                  </a:cubicBezTo>
                  <a:cubicBezTo>
                    <a:pt x="156" y="97"/>
                    <a:pt x="155" y="95"/>
                    <a:pt x="156" y="92"/>
                  </a:cubicBezTo>
                  <a:cubicBezTo>
                    <a:pt x="151" y="91"/>
                    <a:pt x="155" y="96"/>
                    <a:pt x="153" y="94"/>
                  </a:cubicBezTo>
                  <a:cubicBezTo>
                    <a:pt x="150" y="95"/>
                    <a:pt x="153" y="89"/>
                    <a:pt x="153" y="88"/>
                  </a:cubicBezTo>
                  <a:cubicBezTo>
                    <a:pt x="152" y="85"/>
                    <a:pt x="147" y="85"/>
                    <a:pt x="143" y="85"/>
                  </a:cubicBezTo>
                  <a:cubicBezTo>
                    <a:pt x="141" y="86"/>
                    <a:pt x="144" y="87"/>
                    <a:pt x="142" y="89"/>
                  </a:cubicBezTo>
                  <a:cubicBezTo>
                    <a:pt x="140" y="91"/>
                    <a:pt x="139" y="87"/>
                    <a:pt x="137" y="87"/>
                  </a:cubicBezTo>
                  <a:cubicBezTo>
                    <a:pt x="137" y="91"/>
                    <a:pt x="140" y="91"/>
                    <a:pt x="141" y="94"/>
                  </a:cubicBezTo>
                  <a:cubicBezTo>
                    <a:pt x="139" y="93"/>
                    <a:pt x="140" y="95"/>
                    <a:pt x="138" y="95"/>
                  </a:cubicBezTo>
                  <a:cubicBezTo>
                    <a:pt x="140" y="95"/>
                    <a:pt x="145" y="96"/>
                    <a:pt x="146" y="100"/>
                  </a:cubicBezTo>
                  <a:cubicBezTo>
                    <a:pt x="144" y="99"/>
                    <a:pt x="144" y="99"/>
                    <a:pt x="144" y="102"/>
                  </a:cubicBezTo>
                  <a:cubicBezTo>
                    <a:pt x="143" y="102"/>
                    <a:pt x="143" y="100"/>
                    <a:pt x="141" y="100"/>
                  </a:cubicBezTo>
                  <a:cubicBezTo>
                    <a:pt x="141" y="103"/>
                    <a:pt x="139" y="104"/>
                    <a:pt x="141" y="108"/>
                  </a:cubicBezTo>
                  <a:cubicBezTo>
                    <a:pt x="136" y="107"/>
                    <a:pt x="134" y="107"/>
                    <a:pt x="131" y="100"/>
                  </a:cubicBezTo>
                  <a:cubicBezTo>
                    <a:pt x="133" y="99"/>
                    <a:pt x="136" y="100"/>
                    <a:pt x="139" y="99"/>
                  </a:cubicBezTo>
                  <a:cubicBezTo>
                    <a:pt x="139" y="97"/>
                    <a:pt x="134" y="98"/>
                    <a:pt x="131" y="98"/>
                  </a:cubicBezTo>
                  <a:cubicBezTo>
                    <a:pt x="131" y="97"/>
                    <a:pt x="131" y="96"/>
                    <a:pt x="130" y="96"/>
                  </a:cubicBezTo>
                  <a:cubicBezTo>
                    <a:pt x="130" y="95"/>
                    <a:pt x="131" y="95"/>
                    <a:pt x="131" y="95"/>
                  </a:cubicBezTo>
                  <a:cubicBezTo>
                    <a:pt x="125" y="93"/>
                    <a:pt x="122" y="90"/>
                    <a:pt x="124" y="81"/>
                  </a:cubicBezTo>
                  <a:cubicBezTo>
                    <a:pt x="121" y="78"/>
                    <a:pt x="120" y="78"/>
                    <a:pt x="115" y="76"/>
                  </a:cubicBezTo>
                  <a:cubicBezTo>
                    <a:pt x="107" y="73"/>
                    <a:pt x="102" y="58"/>
                    <a:pt x="100" y="65"/>
                  </a:cubicBezTo>
                  <a:cubicBezTo>
                    <a:pt x="99" y="64"/>
                    <a:pt x="98" y="62"/>
                    <a:pt x="99" y="60"/>
                  </a:cubicBezTo>
                  <a:cubicBezTo>
                    <a:pt x="95" y="59"/>
                    <a:pt x="96" y="62"/>
                    <a:pt x="93" y="62"/>
                  </a:cubicBezTo>
                  <a:cubicBezTo>
                    <a:pt x="92" y="70"/>
                    <a:pt x="101" y="72"/>
                    <a:pt x="104" y="79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07" y="86"/>
                    <a:pt x="121" y="83"/>
                    <a:pt x="120" y="91"/>
                  </a:cubicBezTo>
                  <a:cubicBezTo>
                    <a:pt x="117" y="90"/>
                    <a:pt x="117" y="88"/>
                    <a:pt x="114" y="88"/>
                  </a:cubicBezTo>
                  <a:cubicBezTo>
                    <a:pt x="113" y="88"/>
                    <a:pt x="112" y="89"/>
                    <a:pt x="111" y="89"/>
                  </a:cubicBezTo>
                  <a:cubicBezTo>
                    <a:pt x="114" y="93"/>
                    <a:pt x="113" y="96"/>
                    <a:pt x="111" y="99"/>
                  </a:cubicBezTo>
                  <a:cubicBezTo>
                    <a:pt x="106" y="98"/>
                    <a:pt x="105" y="102"/>
                    <a:pt x="105" y="107"/>
                  </a:cubicBezTo>
                  <a:cubicBezTo>
                    <a:pt x="101" y="105"/>
                    <a:pt x="97" y="104"/>
                    <a:pt x="94" y="100"/>
                  </a:cubicBezTo>
                  <a:cubicBezTo>
                    <a:pt x="98" y="98"/>
                    <a:pt x="104" y="100"/>
                    <a:pt x="108" y="99"/>
                  </a:cubicBezTo>
                  <a:cubicBezTo>
                    <a:pt x="113" y="83"/>
                    <a:pt x="87" y="84"/>
                    <a:pt x="84" y="70"/>
                  </a:cubicBezTo>
                  <a:cubicBezTo>
                    <a:pt x="83" y="68"/>
                    <a:pt x="81" y="68"/>
                    <a:pt x="79" y="67"/>
                  </a:cubicBezTo>
                  <a:cubicBezTo>
                    <a:pt x="75" y="69"/>
                    <a:pt x="71" y="72"/>
                    <a:pt x="67" y="74"/>
                  </a:cubicBezTo>
                  <a:cubicBezTo>
                    <a:pt x="64" y="70"/>
                    <a:pt x="51" y="71"/>
                    <a:pt x="55" y="78"/>
                  </a:cubicBezTo>
                  <a:cubicBezTo>
                    <a:pt x="51" y="84"/>
                    <a:pt x="36" y="87"/>
                    <a:pt x="42" y="95"/>
                  </a:cubicBezTo>
                  <a:cubicBezTo>
                    <a:pt x="37" y="105"/>
                    <a:pt x="26" y="107"/>
                    <a:pt x="15" y="109"/>
                  </a:cubicBezTo>
                  <a:cubicBezTo>
                    <a:pt x="14" y="103"/>
                    <a:pt x="8" y="104"/>
                    <a:pt x="1" y="105"/>
                  </a:cubicBezTo>
                  <a:cubicBezTo>
                    <a:pt x="3" y="103"/>
                    <a:pt x="3" y="98"/>
                    <a:pt x="0" y="96"/>
                  </a:cubicBezTo>
                  <a:cubicBezTo>
                    <a:pt x="3" y="90"/>
                    <a:pt x="6" y="81"/>
                    <a:pt x="3" y="73"/>
                  </a:cubicBezTo>
                  <a:cubicBezTo>
                    <a:pt x="9" y="68"/>
                    <a:pt x="23" y="72"/>
                    <a:pt x="33" y="73"/>
                  </a:cubicBezTo>
                  <a:cubicBezTo>
                    <a:pt x="39" y="72"/>
                    <a:pt x="35" y="59"/>
                    <a:pt x="38" y="58"/>
                  </a:cubicBezTo>
                  <a:cubicBezTo>
                    <a:pt x="35" y="52"/>
                    <a:pt x="27" y="53"/>
                    <a:pt x="24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2"/>
                    <a:pt x="35" y="42"/>
                    <a:pt x="36" y="39"/>
                  </a:cubicBezTo>
                  <a:cubicBezTo>
                    <a:pt x="40" y="44"/>
                    <a:pt x="45" y="39"/>
                    <a:pt x="50" y="37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7" y="32"/>
                    <a:pt x="61" y="30"/>
                    <a:pt x="63" y="23"/>
                  </a:cubicBezTo>
                  <a:cubicBezTo>
                    <a:pt x="66" y="24"/>
                    <a:pt x="72" y="18"/>
                    <a:pt x="77" y="21"/>
                  </a:cubicBezTo>
                  <a:cubicBezTo>
                    <a:pt x="83" y="16"/>
                    <a:pt x="75" y="12"/>
                    <a:pt x="77" y="4"/>
                  </a:cubicBezTo>
                  <a:cubicBezTo>
                    <a:pt x="80" y="3"/>
                    <a:pt x="81" y="1"/>
                    <a:pt x="85" y="0"/>
                  </a:cubicBezTo>
                  <a:cubicBezTo>
                    <a:pt x="85" y="3"/>
                    <a:pt x="85" y="6"/>
                    <a:pt x="87" y="6"/>
                  </a:cubicBezTo>
                  <a:cubicBezTo>
                    <a:pt x="87" y="10"/>
                    <a:pt x="84" y="6"/>
                    <a:pt x="83" y="9"/>
                  </a:cubicBezTo>
                  <a:cubicBezTo>
                    <a:pt x="86" y="11"/>
                    <a:pt x="86" y="13"/>
                    <a:pt x="89" y="14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6" y="14"/>
                    <a:pt x="84" y="11"/>
                    <a:pt x="82" y="13"/>
                  </a:cubicBezTo>
                  <a:cubicBezTo>
                    <a:pt x="84" y="14"/>
                    <a:pt x="85" y="17"/>
                    <a:pt x="89" y="18"/>
                  </a:cubicBezTo>
                  <a:cubicBezTo>
                    <a:pt x="90" y="17"/>
                    <a:pt x="93" y="17"/>
                    <a:pt x="94" y="15"/>
                  </a:cubicBezTo>
                  <a:cubicBezTo>
                    <a:pt x="101" y="22"/>
                    <a:pt x="108" y="13"/>
                    <a:pt x="117" y="14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20" y="17"/>
                    <a:pt x="121" y="15"/>
                    <a:pt x="122" y="14"/>
                  </a:cubicBezTo>
                  <a:cubicBezTo>
                    <a:pt x="137" y="36"/>
                    <a:pt x="148" y="59"/>
                    <a:pt x="158" y="84"/>
                  </a:cubicBezTo>
                  <a:cubicBezTo>
                    <a:pt x="157" y="84"/>
                    <a:pt x="157" y="84"/>
                    <a:pt x="157" y="84"/>
                  </a:cubicBezTo>
                  <a:cubicBezTo>
                    <a:pt x="157" y="85"/>
                    <a:pt x="157" y="86"/>
                    <a:pt x="156" y="87"/>
                  </a:cubicBezTo>
                  <a:cubicBezTo>
                    <a:pt x="157" y="87"/>
                    <a:pt x="157" y="87"/>
                    <a:pt x="158" y="87"/>
                  </a:cubicBezTo>
                  <a:cubicBezTo>
                    <a:pt x="158" y="87"/>
                    <a:pt x="158" y="87"/>
                    <a:pt x="158" y="87"/>
                  </a:cubicBezTo>
                  <a:cubicBezTo>
                    <a:pt x="159" y="87"/>
                    <a:pt x="159" y="87"/>
                    <a:pt x="159" y="87"/>
                  </a:cubicBezTo>
                  <a:cubicBezTo>
                    <a:pt x="161" y="94"/>
                    <a:pt x="163" y="101"/>
                    <a:pt x="166" y="1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63"/>
            <p:cNvSpPr>
              <a:spLocks/>
            </p:cNvSpPr>
            <p:nvPr/>
          </p:nvSpPr>
          <p:spPr bwMode="auto">
            <a:xfrm>
              <a:off x="6118225" y="3240088"/>
              <a:ext cx="6350" cy="7938"/>
            </a:xfrm>
            <a:custGeom>
              <a:avLst/>
              <a:gdLst>
                <a:gd name="T0" fmla="*/ 3 w 5"/>
                <a:gd name="T1" fmla="*/ 6 h 6"/>
                <a:gd name="T2" fmla="*/ 0 w 5"/>
                <a:gd name="T3" fmla="*/ 6 h 6"/>
                <a:gd name="T4" fmla="*/ 2 w 5"/>
                <a:gd name="T5" fmla="*/ 3 h 6"/>
                <a:gd name="T6" fmla="*/ 0 w 5"/>
                <a:gd name="T7" fmla="*/ 2 h 6"/>
                <a:gd name="T8" fmla="*/ 2 w 5"/>
                <a:gd name="T9" fmla="*/ 0 h 6"/>
                <a:gd name="T10" fmla="*/ 3 w 5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6">
                  <a:moveTo>
                    <a:pt x="3" y="6"/>
                  </a:moveTo>
                  <a:cubicBezTo>
                    <a:pt x="2" y="6"/>
                    <a:pt x="1" y="6"/>
                    <a:pt x="0" y="6"/>
                  </a:cubicBezTo>
                  <a:cubicBezTo>
                    <a:pt x="0" y="4"/>
                    <a:pt x="3" y="5"/>
                    <a:pt x="2" y="3"/>
                  </a:cubicBezTo>
                  <a:cubicBezTo>
                    <a:pt x="0" y="3"/>
                    <a:pt x="3" y="3"/>
                    <a:pt x="0" y="2"/>
                  </a:cubicBezTo>
                  <a:cubicBezTo>
                    <a:pt x="0" y="1"/>
                    <a:pt x="2" y="1"/>
                    <a:pt x="2" y="0"/>
                  </a:cubicBezTo>
                  <a:cubicBezTo>
                    <a:pt x="5" y="1"/>
                    <a:pt x="2" y="5"/>
                    <a:pt x="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64"/>
            <p:cNvSpPr>
              <a:spLocks noEditPoints="1"/>
            </p:cNvSpPr>
            <p:nvPr/>
          </p:nvSpPr>
          <p:spPr bwMode="auto">
            <a:xfrm>
              <a:off x="5324475" y="3152776"/>
              <a:ext cx="466725" cy="493713"/>
            </a:xfrm>
            <a:custGeom>
              <a:avLst/>
              <a:gdLst>
                <a:gd name="T0" fmla="*/ 308 w 327"/>
                <a:gd name="T1" fmla="*/ 15 h 346"/>
                <a:gd name="T2" fmla="*/ 282 w 327"/>
                <a:gd name="T3" fmla="*/ 2 h 346"/>
                <a:gd name="T4" fmla="*/ 246 w 327"/>
                <a:gd name="T5" fmla="*/ 14 h 346"/>
                <a:gd name="T6" fmla="*/ 235 w 327"/>
                <a:gd name="T7" fmla="*/ 20 h 346"/>
                <a:gd name="T8" fmla="*/ 219 w 327"/>
                <a:gd name="T9" fmla="*/ 19 h 346"/>
                <a:gd name="T10" fmla="*/ 207 w 327"/>
                <a:gd name="T11" fmla="*/ 25 h 346"/>
                <a:gd name="T12" fmla="*/ 170 w 327"/>
                <a:gd name="T13" fmla="*/ 32 h 346"/>
                <a:gd name="T14" fmla="*/ 124 w 327"/>
                <a:gd name="T15" fmla="*/ 21 h 346"/>
                <a:gd name="T16" fmla="*/ 82 w 327"/>
                <a:gd name="T17" fmla="*/ 23 h 346"/>
                <a:gd name="T18" fmla="*/ 35 w 327"/>
                <a:gd name="T19" fmla="*/ 42 h 346"/>
                <a:gd name="T20" fmla="*/ 16 w 327"/>
                <a:gd name="T21" fmla="*/ 64 h 346"/>
                <a:gd name="T22" fmla="*/ 22 w 327"/>
                <a:gd name="T23" fmla="*/ 90 h 346"/>
                <a:gd name="T24" fmla="*/ 25 w 327"/>
                <a:gd name="T25" fmla="*/ 101 h 346"/>
                <a:gd name="T26" fmla="*/ 24 w 327"/>
                <a:gd name="T27" fmla="*/ 133 h 346"/>
                <a:gd name="T28" fmla="*/ 25 w 327"/>
                <a:gd name="T29" fmla="*/ 237 h 346"/>
                <a:gd name="T30" fmla="*/ 22 w 327"/>
                <a:gd name="T31" fmla="*/ 221 h 346"/>
                <a:gd name="T32" fmla="*/ 48 w 327"/>
                <a:gd name="T33" fmla="*/ 269 h 346"/>
                <a:gd name="T34" fmla="*/ 156 w 327"/>
                <a:gd name="T35" fmla="*/ 336 h 346"/>
                <a:gd name="T36" fmla="*/ 149 w 327"/>
                <a:gd name="T37" fmla="*/ 327 h 346"/>
                <a:gd name="T38" fmla="*/ 129 w 327"/>
                <a:gd name="T39" fmla="*/ 261 h 346"/>
                <a:gd name="T40" fmla="*/ 88 w 327"/>
                <a:gd name="T41" fmla="*/ 247 h 346"/>
                <a:gd name="T42" fmla="*/ 166 w 327"/>
                <a:gd name="T43" fmla="*/ 242 h 346"/>
                <a:gd name="T44" fmla="*/ 203 w 327"/>
                <a:gd name="T45" fmla="*/ 179 h 346"/>
                <a:gd name="T46" fmla="*/ 232 w 327"/>
                <a:gd name="T47" fmla="*/ 152 h 346"/>
                <a:gd name="T48" fmla="*/ 268 w 327"/>
                <a:gd name="T49" fmla="*/ 124 h 346"/>
                <a:gd name="T50" fmla="*/ 285 w 327"/>
                <a:gd name="T51" fmla="*/ 113 h 346"/>
                <a:gd name="T52" fmla="*/ 298 w 327"/>
                <a:gd name="T53" fmla="*/ 96 h 346"/>
                <a:gd name="T54" fmla="*/ 274 w 327"/>
                <a:gd name="T55" fmla="*/ 70 h 346"/>
                <a:gd name="T56" fmla="*/ 246 w 327"/>
                <a:gd name="T57" fmla="*/ 75 h 346"/>
                <a:gd name="T58" fmla="*/ 217 w 327"/>
                <a:gd name="T59" fmla="*/ 87 h 346"/>
                <a:gd name="T60" fmla="*/ 213 w 327"/>
                <a:gd name="T61" fmla="*/ 48 h 346"/>
                <a:gd name="T62" fmla="*/ 244 w 327"/>
                <a:gd name="T63" fmla="*/ 34 h 346"/>
                <a:gd name="T64" fmla="*/ 279 w 327"/>
                <a:gd name="T65" fmla="*/ 16 h 346"/>
                <a:gd name="T66" fmla="*/ 280 w 327"/>
                <a:gd name="T67" fmla="*/ 34 h 346"/>
                <a:gd name="T68" fmla="*/ 297 w 327"/>
                <a:gd name="T69" fmla="*/ 55 h 346"/>
                <a:gd name="T70" fmla="*/ 301 w 327"/>
                <a:gd name="T71" fmla="*/ 36 h 346"/>
                <a:gd name="T72" fmla="*/ 327 w 327"/>
                <a:gd name="T73" fmla="*/ 32 h 346"/>
                <a:gd name="T74" fmla="*/ 28 w 327"/>
                <a:gd name="T75" fmla="*/ 81 h 346"/>
                <a:gd name="T76" fmla="*/ 28 w 327"/>
                <a:gd name="T77" fmla="*/ 83 h 346"/>
                <a:gd name="T78" fmla="*/ 26 w 327"/>
                <a:gd name="T79" fmla="*/ 82 h 346"/>
                <a:gd name="T80" fmla="*/ 26 w 327"/>
                <a:gd name="T81" fmla="*/ 82 h 346"/>
                <a:gd name="T82" fmla="*/ 26 w 327"/>
                <a:gd name="T83" fmla="*/ 82 h 346"/>
                <a:gd name="T84" fmla="*/ 27 w 327"/>
                <a:gd name="T85" fmla="*/ 80 h 346"/>
                <a:gd name="T86" fmla="*/ 28 w 327"/>
                <a:gd name="T87" fmla="*/ 80 h 346"/>
                <a:gd name="T88" fmla="*/ 28 w 327"/>
                <a:gd name="T89" fmla="*/ 81 h 346"/>
                <a:gd name="T90" fmla="*/ 31 w 327"/>
                <a:gd name="T91" fmla="*/ 77 h 346"/>
                <a:gd name="T92" fmla="*/ 33 w 327"/>
                <a:gd name="T93" fmla="*/ 115 h 346"/>
                <a:gd name="T94" fmla="*/ 132 w 327"/>
                <a:gd name="T95" fmla="*/ 313 h 346"/>
                <a:gd name="T96" fmla="*/ 116 w 327"/>
                <a:gd name="T97" fmla="*/ 39 h 346"/>
                <a:gd name="T98" fmla="*/ 134 w 327"/>
                <a:gd name="T99" fmla="*/ 53 h 346"/>
                <a:gd name="T100" fmla="*/ 145 w 327"/>
                <a:gd name="T101" fmla="*/ 103 h 346"/>
                <a:gd name="T102" fmla="*/ 178 w 327"/>
                <a:gd name="T103" fmla="*/ 156 h 346"/>
                <a:gd name="T104" fmla="*/ 200 w 327"/>
                <a:gd name="T105" fmla="*/ 140 h 346"/>
                <a:gd name="T106" fmla="*/ 187 w 327"/>
                <a:gd name="T107" fmla="*/ 137 h 346"/>
                <a:gd name="T108" fmla="*/ 187 w 327"/>
                <a:gd name="T109" fmla="*/ 124 h 346"/>
                <a:gd name="T110" fmla="*/ 296 w 327"/>
                <a:gd name="T111" fmla="*/ 34 h 346"/>
                <a:gd name="T112" fmla="*/ 293 w 327"/>
                <a:gd name="T113" fmla="*/ 35 h 346"/>
                <a:gd name="T114" fmla="*/ 291 w 327"/>
                <a:gd name="T115" fmla="*/ 33 h 346"/>
                <a:gd name="T116" fmla="*/ 302 w 327"/>
                <a:gd name="T117" fmla="*/ 15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7" h="346">
                  <a:moveTo>
                    <a:pt x="309" y="23"/>
                  </a:moveTo>
                  <a:cubicBezTo>
                    <a:pt x="310" y="22"/>
                    <a:pt x="317" y="22"/>
                    <a:pt x="315" y="21"/>
                  </a:cubicBezTo>
                  <a:cubicBezTo>
                    <a:pt x="313" y="21"/>
                    <a:pt x="311" y="20"/>
                    <a:pt x="310" y="19"/>
                  </a:cubicBezTo>
                  <a:cubicBezTo>
                    <a:pt x="313" y="19"/>
                    <a:pt x="316" y="20"/>
                    <a:pt x="316" y="17"/>
                  </a:cubicBezTo>
                  <a:cubicBezTo>
                    <a:pt x="313" y="17"/>
                    <a:pt x="310" y="17"/>
                    <a:pt x="313" y="15"/>
                  </a:cubicBezTo>
                  <a:cubicBezTo>
                    <a:pt x="311" y="14"/>
                    <a:pt x="308" y="17"/>
                    <a:pt x="308" y="15"/>
                  </a:cubicBezTo>
                  <a:cubicBezTo>
                    <a:pt x="310" y="15"/>
                    <a:pt x="306" y="13"/>
                    <a:pt x="307" y="11"/>
                  </a:cubicBezTo>
                  <a:cubicBezTo>
                    <a:pt x="304" y="10"/>
                    <a:pt x="303" y="12"/>
                    <a:pt x="301" y="12"/>
                  </a:cubicBezTo>
                  <a:cubicBezTo>
                    <a:pt x="301" y="8"/>
                    <a:pt x="297" y="11"/>
                    <a:pt x="296" y="9"/>
                  </a:cubicBezTo>
                  <a:cubicBezTo>
                    <a:pt x="297" y="8"/>
                    <a:pt x="299" y="8"/>
                    <a:pt x="298" y="7"/>
                  </a:cubicBezTo>
                  <a:cubicBezTo>
                    <a:pt x="290" y="5"/>
                    <a:pt x="284" y="9"/>
                    <a:pt x="280" y="8"/>
                  </a:cubicBezTo>
                  <a:cubicBezTo>
                    <a:pt x="280" y="6"/>
                    <a:pt x="283" y="6"/>
                    <a:pt x="282" y="2"/>
                  </a:cubicBezTo>
                  <a:cubicBezTo>
                    <a:pt x="279" y="0"/>
                    <a:pt x="275" y="3"/>
                    <a:pt x="271" y="3"/>
                  </a:cubicBezTo>
                  <a:cubicBezTo>
                    <a:pt x="271" y="3"/>
                    <a:pt x="272" y="2"/>
                    <a:pt x="272" y="2"/>
                  </a:cubicBezTo>
                  <a:cubicBezTo>
                    <a:pt x="271" y="1"/>
                    <a:pt x="270" y="1"/>
                    <a:pt x="269" y="1"/>
                  </a:cubicBezTo>
                  <a:cubicBezTo>
                    <a:pt x="260" y="0"/>
                    <a:pt x="251" y="9"/>
                    <a:pt x="246" y="12"/>
                  </a:cubicBezTo>
                  <a:cubicBezTo>
                    <a:pt x="248" y="13"/>
                    <a:pt x="252" y="12"/>
                    <a:pt x="253" y="14"/>
                  </a:cubicBezTo>
                  <a:cubicBezTo>
                    <a:pt x="251" y="15"/>
                    <a:pt x="248" y="12"/>
                    <a:pt x="246" y="14"/>
                  </a:cubicBezTo>
                  <a:cubicBezTo>
                    <a:pt x="247" y="14"/>
                    <a:pt x="247" y="15"/>
                    <a:pt x="247" y="17"/>
                  </a:cubicBezTo>
                  <a:cubicBezTo>
                    <a:pt x="250" y="17"/>
                    <a:pt x="254" y="16"/>
                    <a:pt x="255" y="18"/>
                  </a:cubicBezTo>
                  <a:cubicBezTo>
                    <a:pt x="252" y="25"/>
                    <a:pt x="244" y="26"/>
                    <a:pt x="239" y="30"/>
                  </a:cubicBezTo>
                  <a:cubicBezTo>
                    <a:pt x="240" y="27"/>
                    <a:pt x="242" y="26"/>
                    <a:pt x="241" y="22"/>
                  </a:cubicBezTo>
                  <a:cubicBezTo>
                    <a:pt x="236" y="21"/>
                    <a:pt x="236" y="25"/>
                    <a:pt x="233" y="25"/>
                  </a:cubicBezTo>
                  <a:cubicBezTo>
                    <a:pt x="234" y="24"/>
                    <a:pt x="235" y="22"/>
                    <a:pt x="235" y="20"/>
                  </a:cubicBezTo>
                  <a:cubicBezTo>
                    <a:pt x="234" y="20"/>
                    <a:pt x="231" y="21"/>
                    <a:pt x="231" y="19"/>
                  </a:cubicBezTo>
                  <a:cubicBezTo>
                    <a:pt x="232" y="17"/>
                    <a:pt x="235" y="18"/>
                    <a:pt x="236" y="17"/>
                  </a:cubicBezTo>
                  <a:cubicBezTo>
                    <a:pt x="230" y="2"/>
                    <a:pt x="251" y="8"/>
                    <a:pt x="255" y="1"/>
                  </a:cubicBezTo>
                  <a:cubicBezTo>
                    <a:pt x="248" y="0"/>
                    <a:pt x="243" y="1"/>
                    <a:pt x="237" y="2"/>
                  </a:cubicBezTo>
                  <a:cubicBezTo>
                    <a:pt x="233" y="7"/>
                    <a:pt x="230" y="12"/>
                    <a:pt x="222" y="13"/>
                  </a:cubicBezTo>
                  <a:cubicBezTo>
                    <a:pt x="224" y="17"/>
                    <a:pt x="220" y="17"/>
                    <a:pt x="219" y="19"/>
                  </a:cubicBezTo>
                  <a:cubicBezTo>
                    <a:pt x="222" y="19"/>
                    <a:pt x="224" y="20"/>
                    <a:pt x="225" y="21"/>
                  </a:cubicBezTo>
                  <a:cubicBezTo>
                    <a:pt x="223" y="21"/>
                    <a:pt x="222" y="22"/>
                    <a:pt x="220" y="23"/>
                  </a:cubicBezTo>
                  <a:cubicBezTo>
                    <a:pt x="222" y="24"/>
                    <a:pt x="223" y="21"/>
                    <a:pt x="223" y="23"/>
                  </a:cubicBezTo>
                  <a:cubicBezTo>
                    <a:pt x="217" y="24"/>
                    <a:pt x="216" y="30"/>
                    <a:pt x="209" y="29"/>
                  </a:cubicBezTo>
                  <a:cubicBezTo>
                    <a:pt x="209" y="27"/>
                    <a:pt x="214" y="27"/>
                    <a:pt x="212" y="25"/>
                  </a:cubicBezTo>
                  <a:cubicBezTo>
                    <a:pt x="207" y="25"/>
                    <a:pt x="207" y="25"/>
                    <a:pt x="207" y="25"/>
                  </a:cubicBezTo>
                  <a:cubicBezTo>
                    <a:pt x="202" y="26"/>
                    <a:pt x="193" y="28"/>
                    <a:pt x="187" y="26"/>
                  </a:cubicBezTo>
                  <a:cubicBezTo>
                    <a:pt x="185" y="26"/>
                    <a:pt x="184" y="25"/>
                    <a:pt x="182" y="25"/>
                  </a:cubicBezTo>
                  <a:cubicBezTo>
                    <a:pt x="182" y="24"/>
                    <a:pt x="183" y="24"/>
                    <a:pt x="183" y="23"/>
                  </a:cubicBezTo>
                  <a:cubicBezTo>
                    <a:pt x="180" y="22"/>
                    <a:pt x="178" y="23"/>
                    <a:pt x="176" y="23"/>
                  </a:cubicBezTo>
                  <a:cubicBezTo>
                    <a:pt x="174" y="24"/>
                    <a:pt x="173" y="25"/>
                    <a:pt x="171" y="25"/>
                  </a:cubicBezTo>
                  <a:cubicBezTo>
                    <a:pt x="171" y="28"/>
                    <a:pt x="170" y="29"/>
                    <a:pt x="170" y="32"/>
                  </a:cubicBezTo>
                  <a:cubicBezTo>
                    <a:pt x="168" y="31"/>
                    <a:pt x="166" y="34"/>
                    <a:pt x="166" y="32"/>
                  </a:cubicBezTo>
                  <a:cubicBezTo>
                    <a:pt x="165" y="30"/>
                    <a:pt x="169" y="32"/>
                    <a:pt x="168" y="29"/>
                  </a:cubicBezTo>
                  <a:cubicBezTo>
                    <a:pt x="164" y="25"/>
                    <a:pt x="151" y="32"/>
                    <a:pt x="146" y="27"/>
                  </a:cubicBezTo>
                  <a:cubicBezTo>
                    <a:pt x="149" y="26"/>
                    <a:pt x="151" y="26"/>
                    <a:pt x="153" y="24"/>
                  </a:cubicBezTo>
                  <a:cubicBezTo>
                    <a:pt x="143" y="23"/>
                    <a:pt x="135" y="17"/>
                    <a:pt x="125" y="20"/>
                  </a:cubicBezTo>
                  <a:cubicBezTo>
                    <a:pt x="125" y="21"/>
                    <a:pt x="125" y="21"/>
                    <a:pt x="124" y="21"/>
                  </a:cubicBezTo>
                  <a:cubicBezTo>
                    <a:pt x="124" y="20"/>
                    <a:pt x="125" y="20"/>
                    <a:pt x="125" y="18"/>
                  </a:cubicBezTo>
                  <a:cubicBezTo>
                    <a:pt x="123" y="18"/>
                    <a:pt x="123" y="18"/>
                    <a:pt x="123" y="18"/>
                  </a:cubicBezTo>
                  <a:cubicBezTo>
                    <a:pt x="121" y="19"/>
                    <a:pt x="121" y="21"/>
                    <a:pt x="118" y="20"/>
                  </a:cubicBezTo>
                  <a:cubicBezTo>
                    <a:pt x="117" y="18"/>
                    <a:pt x="119" y="18"/>
                    <a:pt x="119" y="16"/>
                  </a:cubicBezTo>
                  <a:cubicBezTo>
                    <a:pt x="114" y="17"/>
                    <a:pt x="104" y="20"/>
                    <a:pt x="108" y="18"/>
                  </a:cubicBezTo>
                  <a:cubicBezTo>
                    <a:pt x="98" y="22"/>
                    <a:pt x="89" y="17"/>
                    <a:pt x="82" y="23"/>
                  </a:cubicBezTo>
                  <a:cubicBezTo>
                    <a:pt x="80" y="22"/>
                    <a:pt x="74" y="22"/>
                    <a:pt x="76" y="19"/>
                  </a:cubicBezTo>
                  <a:cubicBezTo>
                    <a:pt x="71" y="18"/>
                    <a:pt x="65" y="17"/>
                    <a:pt x="60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5" y="21"/>
                    <a:pt x="51" y="25"/>
                    <a:pt x="47" y="29"/>
                  </a:cubicBezTo>
                  <a:cubicBezTo>
                    <a:pt x="45" y="30"/>
                    <a:pt x="44" y="32"/>
                    <a:pt x="42" y="33"/>
                  </a:cubicBezTo>
                  <a:cubicBezTo>
                    <a:pt x="40" y="36"/>
                    <a:pt x="37" y="39"/>
                    <a:pt x="35" y="42"/>
                  </a:cubicBezTo>
                  <a:cubicBezTo>
                    <a:pt x="34" y="43"/>
                    <a:pt x="32" y="44"/>
                    <a:pt x="31" y="46"/>
                  </a:cubicBezTo>
                  <a:cubicBezTo>
                    <a:pt x="29" y="48"/>
                    <a:pt x="27" y="50"/>
                    <a:pt x="25" y="52"/>
                  </a:cubicBezTo>
                  <a:cubicBezTo>
                    <a:pt x="24" y="54"/>
                    <a:pt x="22" y="56"/>
                    <a:pt x="21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9" y="60"/>
                    <a:pt x="18" y="62"/>
                    <a:pt x="16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7" y="64"/>
                    <a:pt x="19" y="64"/>
                    <a:pt x="20" y="64"/>
                  </a:cubicBezTo>
                  <a:cubicBezTo>
                    <a:pt x="17" y="68"/>
                    <a:pt x="25" y="75"/>
                    <a:pt x="20" y="81"/>
                  </a:cubicBezTo>
                  <a:cubicBezTo>
                    <a:pt x="21" y="84"/>
                    <a:pt x="23" y="77"/>
                    <a:pt x="24" y="80"/>
                  </a:cubicBezTo>
                  <a:cubicBezTo>
                    <a:pt x="22" y="81"/>
                    <a:pt x="20" y="83"/>
                    <a:pt x="23" y="85"/>
                  </a:cubicBezTo>
                  <a:cubicBezTo>
                    <a:pt x="22" y="86"/>
                    <a:pt x="18" y="88"/>
                    <a:pt x="20" y="90"/>
                  </a:cubicBezTo>
                  <a:cubicBezTo>
                    <a:pt x="21" y="88"/>
                    <a:pt x="23" y="86"/>
                    <a:pt x="22" y="90"/>
                  </a:cubicBezTo>
                  <a:cubicBezTo>
                    <a:pt x="25" y="90"/>
                    <a:pt x="25" y="87"/>
                    <a:pt x="26" y="86"/>
                  </a:cubicBezTo>
                  <a:cubicBezTo>
                    <a:pt x="26" y="90"/>
                    <a:pt x="27" y="88"/>
                    <a:pt x="29" y="87"/>
                  </a:cubicBezTo>
                  <a:cubicBezTo>
                    <a:pt x="28" y="90"/>
                    <a:pt x="29" y="90"/>
                    <a:pt x="28" y="93"/>
                  </a:cubicBezTo>
                  <a:cubicBezTo>
                    <a:pt x="25" y="92"/>
                    <a:pt x="24" y="94"/>
                    <a:pt x="24" y="97"/>
                  </a:cubicBezTo>
                  <a:cubicBezTo>
                    <a:pt x="27" y="97"/>
                    <a:pt x="25" y="95"/>
                    <a:pt x="28" y="96"/>
                  </a:cubicBezTo>
                  <a:cubicBezTo>
                    <a:pt x="28" y="99"/>
                    <a:pt x="24" y="98"/>
                    <a:pt x="25" y="101"/>
                  </a:cubicBezTo>
                  <a:cubicBezTo>
                    <a:pt x="26" y="101"/>
                    <a:pt x="27" y="101"/>
                    <a:pt x="28" y="102"/>
                  </a:cubicBezTo>
                  <a:cubicBezTo>
                    <a:pt x="25" y="102"/>
                    <a:pt x="26" y="106"/>
                    <a:pt x="25" y="108"/>
                  </a:cubicBezTo>
                  <a:cubicBezTo>
                    <a:pt x="26" y="109"/>
                    <a:pt x="29" y="107"/>
                    <a:pt x="29" y="109"/>
                  </a:cubicBezTo>
                  <a:cubicBezTo>
                    <a:pt x="27" y="110"/>
                    <a:pt x="22" y="109"/>
                    <a:pt x="20" y="111"/>
                  </a:cubicBezTo>
                  <a:cubicBezTo>
                    <a:pt x="22" y="115"/>
                    <a:pt x="24" y="119"/>
                    <a:pt x="28" y="122"/>
                  </a:cubicBezTo>
                  <a:cubicBezTo>
                    <a:pt x="24" y="122"/>
                    <a:pt x="21" y="131"/>
                    <a:pt x="24" y="133"/>
                  </a:cubicBezTo>
                  <a:cubicBezTo>
                    <a:pt x="13" y="140"/>
                    <a:pt x="7" y="152"/>
                    <a:pt x="2" y="165"/>
                  </a:cubicBezTo>
                  <a:cubicBezTo>
                    <a:pt x="2" y="168"/>
                    <a:pt x="3" y="172"/>
                    <a:pt x="1" y="174"/>
                  </a:cubicBezTo>
                  <a:cubicBezTo>
                    <a:pt x="0" y="185"/>
                    <a:pt x="6" y="197"/>
                    <a:pt x="14" y="201"/>
                  </a:cubicBezTo>
                  <a:cubicBezTo>
                    <a:pt x="11" y="214"/>
                    <a:pt x="18" y="218"/>
                    <a:pt x="19" y="227"/>
                  </a:cubicBezTo>
                  <a:cubicBezTo>
                    <a:pt x="18" y="228"/>
                    <a:pt x="17" y="228"/>
                    <a:pt x="15" y="228"/>
                  </a:cubicBezTo>
                  <a:cubicBezTo>
                    <a:pt x="15" y="234"/>
                    <a:pt x="23" y="233"/>
                    <a:pt x="25" y="237"/>
                  </a:cubicBezTo>
                  <a:cubicBezTo>
                    <a:pt x="19" y="245"/>
                    <a:pt x="30" y="248"/>
                    <a:pt x="31" y="254"/>
                  </a:cubicBezTo>
                  <a:cubicBezTo>
                    <a:pt x="33" y="253"/>
                    <a:pt x="34" y="251"/>
                    <a:pt x="33" y="248"/>
                  </a:cubicBezTo>
                  <a:cubicBezTo>
                    <a:pt x="31" y="246"/>
                    <a:pt x="30" y="248"/>
                    <a:pt x="29" y="245"/>
                  </a:cubicBezTo>
                  <a:cubicBezTo>
                    <a:pt x="31" y="234"/>
                    <a:pt x="22" y="229"/>
                    <a:pt x="24" y="221"/>
                  </a:cubicBezTo>
                  <a:cubicBezTo>
                    <a:pt x="24" y="221"/>
                    <a:pt x="24" y="221"/>
                    <a:pt x="25" y="221"/>
                  </a:cubicBezTo>
                  <a:cubicBezTo>
                    <a:pt x="25" y="219"/>
                    <a:pt x="23" y="220"/>
                    <a:pt x="22" y="221"/>
                  </a:cubicBezTo>
                  <a:cubicBezTo>
                    <a:pt x="22" y="216"/>
                    <a:pt x="19" y="211"/>
                    <a:pt x="21" y="207"/>
                  </a:cubicBezTo>
                  <a:cubicBezTo>
                    <a:pt x="23" y="208"/>
                    <a:pt x="26" y="209"/>
                    <a:pt x="28" y="210"/>
                  </a:cubicBezTo>
                  <a:cubicBezTo>
                    <a:pt x="29" y="215"/>
                    <a:pt x="27" y="221"/>
                    <a:pt x="28" y="224"/>
                  </a:cubicBezTo>
                  <a:cubicBezTo>
                    <a:pt x="32" y="224"/>
                    <a:pt x="34" y="233"/>
                    <a:pt x="38" y="236"/>
                  </a:cubicBezTo>
                  <a:cubicBezTo>
                    <a:pt x="38" y="237"/>
                    <a:pt x="36" y="238"/>
                    <a:pt x="36" y="240"/>
                  </a:cubicBezTo>
                  <a:cubicBezTo>
                    <a:pt x="45" y="245"/>
                    <a:pt x="54" y="260"/>
                    <a:pt x="48" y="269"/>
                  </a:cubicBezTo>
                  <a:cubicBezTo>
                    <a:pt x="57" y="281"/>
                    <a:pt x="72" y="286"/>
                    <a:pt x="87" y="292"/>
                  </a:cubicBezTo>
                  <a:cubicBezTo>
                    <a:pt x="89" y="291"/>
                    <a:pt x="92" y="289"/>
                    <a:pt x="94" y="288"/>
                  </a:cubicBezTo>
                  <a:cubicBezTo>
                    <a:pt x="103" y="295"/>
                    <a:pt x="112" y="306"/>
                    <a:pt x="125" y="304"/>
                  </a:cubicBezTo>
                  <a:cubicBezTo>
                    <a:pt x="124" y="311"/>
                    <a:pt x="135" y="312"/>
                    <a:pt x="132" y="322"/>
                  </a:cubicBezTo>
                  <a:cubicBezTo>
                    <a:pt x="134" y="323"/>
                    <a:pt x="135" y="323"/>
                    <a:pt x="136" y="321"/>
                  </a:cubicBezTo>
                  <a:cubicBezTo>
                    <a:pt x="140" y="331"/>
                    <a:pt x="149" y="330"/>
                    <a:pt x="156" y="336"/>
                  </a:cubicBezTo>
                  <a:cubicBezTo>
                    <a:pt x="155" y="334"/>
                    <a:pt x="158" y="335"/>
                    <a:pt x="158" y="334"/>
                  </a:cubicBezTo>
                  <a:cubicBezTo>
                    <a:pt x="157" y="334"/>
                    <a:pt x="156" y="332"/>
                    <a:pt x="156" y="330"/>
                  </a:cubicBezTo>
                  <a:cubicBezTo>
                    <a:pt x="159" y="330"/>
                    <a:pt x="159" y="327"/>
                    <a:pt x="161" y="327"/>
                  </a:cubicBezTo>
                  <a:cubicBezTo>
                    <a:pt x="165" y="329"/>
                    <a:pt x="169" y="338"/>
                    <a:pt x="170" y="346"/>
                  </a:cubicBezTo>
                  <a:cubicBezTo>
                    <a:pt x="171" y="341"/>
                    <a:pt x="173" y="336"/>
                    <a:pt x="173" y="331"/>
                  </a:cubicBezTo>
                  <a:cubicBezTo>
                    <a:pt x="167" y="322"/>
                    <a:pt x="160" y="324"/>
                    <a:pt x="149" y="327"/>
                  </a:cubicBezTo>
                  <a:cubicBezTo>
                    <a:pt x="139" y="320"/>
                    <a:pt x="142" y="306"/>
                    <a:pt x="146" y="294"/>
                  </a:cubicBezTo>
                  <a:cubicBezTo>
                    <a:pt x="142" y="287"/>
                    <a:pt x="128" y="293"/>
                    <a:pt x="121" y="290"/>
                  </a:cubicBezTo>
                  <a:cubicBezTo>
                    <a:pt x="124" y="288"/>
                    <a:pt x="124" y="284"/>
                    <a:pt x="125" y="280"/>
                  </a:cubicBezTo>
                  <a:cubicBezTo>
                    <a:pt x="124" y="277"/>
                    <a:pt x="127" y="274"/>
                    <a:pt x="127" y="278"/>
                  </a:cubicBezTo>
                  <a:cubicBezTo>
                    <a:pt x="129" y="271"/>
                    <a:pt x="132" y="269"/>
                    <a:pt x="134" y="262"/>
                  </a:cubicBezTo>
                  <a:cubicBezTo>
                    <a:pt x="132" y="261"/>
                    <a:pt x="131" y="261"/>
                    <a:pt x="129" y="261"/>
                  </a:cubicBezTo>
                  <a:cubicBezTo>
                    <a:pt x="125" y="261"/>
                    <a:pt x="120" y="263"/>
                    <a:pt x="117" y="264"/>
                  </a:cubicBezTo>
                  <a:cubicBezTo>
                    <a:pt x="117" y="271"/>
                    <a:pt x="113" y="273"/>
                    <a:pt x="110" y="277"/>
                  </a:cubicBezTo>
                  <a:cubicBezTo>
                    <a:pt x="105" y="277"/>
                    <a:pt x="101" y="278"/>
                    <a:pt x="96" y="278"/>
                  </a:cubicBezTo>
                  <a:cubicBezTo>
                    <a:pt x="96" y="276"/>
                    <a:pt x="93" y="276"/>
                    <a:pt x="91" y="276"/>
                  </a:cubicBezTo>
                  <a:cubicBezTo>
                    <a:pt x="86" y="266"/>
                    <a:pt x="84" y="255"/>
                    <a:pt x="88" y="246"/>
                  </a:cubicBezTo>
                  <a:cubicBezTo>
                    <a:pt x="88" y="246"/>
                    <a:pt x="88" y="247"/>
                    <a:pt x="88" y="247"/>
                  </a:cubicBezTo>
                  <a:cubicBezTo>
                    <a:pt x="90" y="243"/>
                    <a:pt x="94" y="237"/>
                    <a:pt x="91" y="231"/>
                  </a:cubicBezTo>
                  <a:cubicBezTo>
                    <a:pt x="100" y="224"/>
                    <a:pt x="109" y="215"/>
                    <a:pt x="120" y="218"/>
                  </a:cubicBezTo>
                  <a:cubicBezTo>
                    <a:pt x="119" y="222"/>
                    <a:pt x="129" y="219"/>
                    <a:pt x="131" y="222"/>
                  </a:cubicBezTo>
                  <a:cubicBezTo>
                    <a:pt x="129" y="209"/>
                    <a:pt x="146" y="218"/>
                    <a:pt x="157" y="217"/>
                  </a:cubicBezTo>
                  <a:cubicBezTo>
                    <a:pt x="158" y="227"/>
                    <a:pt x="160" y="236"/>
                    <a:pt x="162" y="242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73" y="234"/>
                    <a:pt x="166" y="220"/>
                    <a:pt x="168" y="211"/>
                  </a:cubicBezTo>
                  <a:cubicBezTo>
                    <a:pt x="170" y="204"/>
                    <a:pt x="183" y="199"/>
                    <a:pt x="190" y="195"/>
                  </a:cubicBezTo>
                  <a:cubicBezTo>
                    <a:pt x="193" y="194"/>
                    <a:pt x="198" y="189"/>
                    <a:pt x="200" y="186"/>
                  </a:cubicBezTo>
                  <a:cubicBezTo>
                    <a:pt x="197" y="185"/>
                    <a:pt x="199" y="183"/>
                    <a:pt x="201" y="185"/>
                  </a:cubicBezTo>
                  <a:cubicBezTo>
                    <a:pt x="200" y="180"/>
                    <a:pt x="201" y="176"/>
                    <a:pt x="203" y="171"/>
                  </a:cubicBezTo>
                  <a:cubicBezTo>
                    <a:pt x="204" y="174"/>
                    <a:pt x="202" y="178"/>
                    <a:pt x="203" y="179"/>
                  </a:cubicBezTo>
                  <a:cubicBezTo>
                    <a:pt x="206" y="176"/>
                    <a:pt x="208" y="172"/>
                    <a:pt x="208" y="166"/>
                  </a:cubicBezTo>
                  <a:cubicBezTo>
                    <a:pt x="209" y="167"/>
                    <a:pt x="207" y="170"/>
                    <a:pt x="209" y="170"/>
                  </a:cubicBezTo>
                  <a:cubicBezTo>
                    <a:pt x="213" y="166"/>
                    <a:pt x="216" y="160"/>
                    <a:pt x="224" y="160"/>
                  </a:cubicBezTo>
                  <a:cubicBezTo>
                    <a:pt x="225" y="158"/>
                    <a:pt x="223" y="158"/>
                    <a:pt x="223" y="158"/>
                  </a:cubicBezTo>
                  <a:cubicBezTo>
                    <a:pt x="228" y="157"/>
                    <a:pt x="229" y="156"/>
                    <a:pt x="233" y="157"/>
                  </a:cubicBezTo>
                  <a:cubicBezTo>
                    <a:pt x="235" y="155"/>
                    <a:pt x="232" y="154"/>
                    <a:pt x="232" y="152"/>
                  </a:cubicBezTo>
                  <a:cubicBezTo>
                    <a:pt x="238" y="144"/>
                    <a:pt x="253" y="138"/>
                    <a:pt x="264" y="137"/>
                  </a:cubicBezTo>
                  <a:cubicBezTo>
                    <a:pt x="261" y="139"/>
                    <a:pt x="258" y="140"/>
                    <a:pt x="255" y="142"/>
                  </a:cubicBezTo>
                  <a:cubicBezTo>
                    <a:pt x="255" y="144"/>
                    <a:pt x="256" y="145"/>
                    <a:pt x="256" y="147"/>
                  </a:cubicBezTo>
                  <a:cubicBezTo>
                    <a:pt x="261" y="146"/>
                    <a:pt x="262" y="143"/>
                    <a:pt x="265" y="141"/>
                  </a:cubicBezTo>
                  <a:cubicBezTo>
                    <a:pt x="269" y="139"/>
                    <a:pt x="277" y="142"/>
                    <a:pt x="279" y="136"/>
                  </a:cubicBezTo>
                  <a:cubicBezTo>
                    <a:pt x="273" y="136"/>
                    <a:pt x="261" y="132"/>
                    <a:pt x="268" y="124"/>
                  </a:cubicBezTo>
                  <a:cubicBezTo>
                    <a:pt x="266" y="124"/>
                    <a:pt x="262" y="125"/>
                    <a:pt x="261" y="123"/>
                  </a:cubicBezTo>
                  <a:cubicBezTo>
                    <a:pt x="266" y="122"/>
                    <a:pt x="272" y="123"/>
                    <a:pt x="273" y="118"/>
                  </a:cubicBezTo>
                  <a:cubicBezTo>
                    <a:pt x="261" y="115"/>
                    <a:pt x="255" y="121"/>
                    <a:pt x="247" y="124"/>
                  </a:cubicBezTo>
                  <a:cubicBezTo>
                    <a:pt x="248" y="121"/>
                    <a:pt x="243" y="124"/>
                    <a:pt x="244" y="121"/>
                  </a:cubicBezTo>
                  <a:cubicBezTo>
                    <a:pt x="255" y="123"/>
                    <a:pt x="258" y="113"/>
                    <a:pt x="268" y="112"/>
                  </a:cubicBezTo>
                  <a:cubicBezTo>
                    <a:pt x="273" y="113"/>
                    <a:pt x="281" y="111"/>
                    <a:pt x="285" y="113"/>
                  </a:cubicBezTo>
                  <a:cubicBezTo>
                    <a:pt x="291" y="116"/>
                    <a:pt x="295" y="109"/>
                    <a:pt x="303" y="106"/>
                  </a:cubicBezTo>
                  <a:cubicBezTo>
                    <a:pt x="305" y="105"/>
                    <a:pt x="305" y="107"/>
                    <a:pt x="307" y="106"/>
                  </a:cubicBezTo>
                  <a:cubicBezTo>
                    <a:pt x="313" y="105"/>
                    <a:pt x="315" y="99"/>
                    <a:pt x="315" y="95"/>
                  </a:cubicBezTo>
                  <a:cubicBezTo>
                    <a:pt x="312" y="94"/>
                    <a:pt x="311" y="95"/>
                    <a:pt x="309" y="96"/>
                  </a:cubicBezTo>
                  <a:cubicBezTo>
                    <a:pt x="309" y="94"/>
                    <a:pt x="310" y="94"/>
                    <a:pt x="310" y="92"/>
                  </a:cubicBezTo>
                  <a:cubicBezTo>
                    <a:pt x="307" y="93"/>
                    <a:pt x="301" y="97"/>
                    <a:pt x="298" y="96"/>
                  </a:cubicBezTo>
                  <a:cubicBezTo>
                    <a:pt x="303" y="92"/>
                    <a:pt x="308" y="94"/>
                    <a:pt x="312" y="90"/>
                  </a:cubicBezTo>
                  <a:cubicBezTo>
                    <a:pt x="308" y="89"/>
                    <a:pt x="307" y="87"/>
                    <a:pt x="302" y="87"/>
                  </a:cubicBezTo>
                  <a:cubicBezTo>
                    <a:pt x="303" y="82"/>
                    <a:pt x="301" y="85"/>
                    <a:pt x="300" y="84"/>
                  </a:cubicBezTo>
                  <a:cubicBezTo>
                    <a:pt x="300" y="82"/>
                    <a:pt x="299" y="82"/>
                    <a:pt x="299" y="80"/>
                  </a:cubicBezTo>
                  <a:cubicBezTo>
                    <a:pt x="305" y="76"/>
                    <a:pt x="297" y="69"/>
                    <a:pt x="299" y="62"/>
                  </a:cubicBezTo>
                  <a:cubicBezTo>
                    <a:pt x="291" y="66"/>
                    <a:pt x="284" y="76"/>
                    <a:pt x="274" y="70"/>
                  </a:cubicBezTo>
                  <a:cubicBezTo>
                    <a:pt x="280" y="68"/>
                    <a:pt x="276" y="63"/>
                    <a:pt x="280" y="59"/>
                  </a:cubicBezTo>
                  <a:cubicBezTo>
                    <a:pt x="275" y="60"/>
                    <a:pt x="275" y="56"/>
                    <a:pt x="274" y="54"/>
                  </a:cubicBezTo>
                  <a:cubicBezTo>
                    <a:pt x="266" y="55"/>
                    <a:pt x="262" y="52"/>
                    <a:pt x="255" y="52"/>
                  </a:cubicBezTo>
                  <a:cubicBezTo>
                    <a:pt x="255" y="57"/>
                    <a:pt x="252" y="58"/>
                    <a:pt x="249" y="60"/>
                  </a:cubicBezTo>
                  <a:cubicBezTo>
                    <a:pt x="253" y="63"/>
                    <a:pt x="245" y="68"/>
                    <a:pt x="242" y="70"/>
                  </a:cubicBezTo>
                  <a:cubicBezTo>
                    <a:pt x="242" y="73"/>
                    <a:pt x="247" y="72"/>
                    <a:pt x="246" y="75"/>
                  </a:cubicBezTo>
                  <a:cubicBezTo>
                    <a:pt x="242" y="83"/>
                    <a:pt x="233" y="86"/>
                    <a:pt x="225" y="90"/>
                  </a:cubicBezTo>
                  <a:cubicBezTo>
                    <a:pt x="225" y="100"/>
                    <a:pt x="221" y="106"/>
                    <a:pt x="214" y="107"/>
                  </a:cubicBezTo>
                  <a:cubicBezTo>
                    <a:pt x="212" y="104"/>
                    <a:pt x="211" y="102"/>
                    <a:pt x="212" y="98"/>
                  </a:cubicBezTo>
                  <a:cubicBezTo>
                    <a:pt x="212" y="99"/>
                    <a:pt x="217" y="102"/>
                    <a:pt x="217" y="98"/>
                  </a:cubicBezTo>
                  <a:cubicBezTo>
                    <a:pt x="217" y="96"/>
                    <a:pt x="212" y="99"/>
                    <a:pt x="213" y="96"/>
                  </a:cubicBezTo>
                  <a:cubicBezTo>
                    <a:pt x="215" y="94"/>
                    <a:pt x="215" y="90"/>
                    <a:pt x="217" y="87"/>
                  </a:cubicBezTo>
                  <a:cubicBezTo>
                    <a:pt x="212" y="87"/>
                    <a:pt x="210" y="89"/>
                    <a:pt x="205" y="88"/>
                  </a:cubicBezTo>
                  <a:cubicBezTo>
                    <a:pt x="201" y="81"/>
                    <a:pt x="194" y="75"/>
                    <a:pt x="184" y="78"/>
                  </a:cubicBezTo>
                  <a:cubicBezTo>
                    <a:pt x="185" y="75"/>
                    <a:pt x="187" y="73"/>
                    <a:pt x="187" y="70"/>
                  </a:cubicBezTo>
                  <a:cubicBezTo>
                    <a:pt x="185" y="69"/>
                    <a:pt x="182" y="72"/>
                    <a:pt x="182" y="68"/>
                  </a:cubicBezTo>
                  <a:cubicBezTo>
                    <a:pt x="188" y="61"/>
                    <a:pt x="195" y="55"/>
                    <a:pt x="203" y="52"/>
                  </a:cubicBezTo>
                  <a:cubicBezTo>
                    <a:pt x="206" y="51"/>
                    <a:pt x="211" y="52"/>
                    <a:pt x="213" y="48"/>
                  </a:cubicBezTo>
                  <a:cubicBezTo>
                    <a:pt x="210" y="48"/>
                    <a:pt x="208" y="47"/>
                    <a:pt x="208" y="45"/>
                  </a:cubicBezTo>
                  <a:cubicBezTo>
                    <a:pt x="218" y="47"/>
                    <a:pt x="225" y="44"/>
                    <a:pt x="232" y="39"/>
                  </a:cubicBezTo>
                  <a:cubicBezTo>
                    <a:pt x="230" y="38"/>
                    <a:pt x="226" y="39"/>
                    <a:pt x="226" y="37"/>
                  </a:cubicBezTo>
                  <a:cubicBezTo>
                    <a:pt x="229" y="38"/>
                    <a:pt x="234" y="37"/>
                    <a:pt x="237" y="36"/>
                  </a:cubicBezTo>
                  <a:cubicBezTo>
                    <a:pt x="238" y="35"/>
                    <a:pt x="239" y="34"/>
                    <a:pt x="239" y="33"/>
                  </a:cubicBezTo>
                  <a:cubicBezTo>
                    <a:pt x="241" y="33"/>
                    <a:pt x="242" y="35"/>
                    <a:pt x="244" y="34"/>
                  </a:cubicBezTo>
                  <a:cubicBezTo>
                    <a:pt x="244" y="36"/>
                    <a:pt x="244" y="38"/>
                    <a:pt x="247" y="38"/>
                  </a:cubicBezTo>
                  <a:cubicBezTo>
                    <a:pt x="248" y="36"/>
                    <a:pt x="246" y="36"/>
                    <a:pt x="248" y="33"/>
                  </a:cubicBezTo>
                  <a:cubicBezTo>
                    <a:pt x="255" y="37"/>
                    <a:pt x="260" y="28"/>
                    <a:pt x="260" y="24"/>
                  </a:cubicBezTo>
                  <a:cubicBezTo>
                    <a:pt x="264" y="25"/>
                    <a:pt x="266" y="24"/>
                    <a:pt x="266" y="21"/>
                  </a:cubicBezTo>
                  <a:cubicBezTo>
                    <a:pt x="263" y="21"/>
                    <a:pt x="265" y="19"/>
                    <a:pt x="261" y="18"/>
                  </a:cubicBezTo>
                  <a:cubicBezTo>
                    <a:pt x="270" y="17"/>
                    <a:pt x="275" y="21"/>
                    <a:pt x="279" y="16"/>
                  </a:cubicBezTo>
                  <a:cubicBezTo>
                    <a:pt x="280" y="17"/>
                    <a:pt x="281" y="18"/>
                    <a:pt x="281" y="20"/>
                  </a:cubicBezTo>
                  <a:cubicBezTo>
                    <a:pt x="280" y="20"/>
                    <a:pt x="279" y="20"/>
                    <a:pt x="280" y="22"/>
                  </a:cubicBezTo>
                  <a:cubicBezTo>
                    <a:pt x="283" y="22"/>
                    <a:pt x="283" y="22"/>
                    <a:pt x="283" y="22"/>
                  </a:cubicBezTo>
                  <a:cubicBezTo>
                    <a:pt x="286" y="21"/>
                    <a:pt x="287" y="23"/>
                    <a:pt x="289" y="24"/>
                  </a:cubicBezTo>
                  <a:cubicBezTo>
                    <a:pt x="288" y="27"/>
                    <a:pt x="292" y="25"/>
                    <a:pt x="291" y="27"/>
                  </a:cubicBezTo>
                  <a:cubicBezTo>
                    <a:pt x="289" y="31"/>
                    <a:pt x="285" y="33"/>
                    <a:pt x="280" y="34"/>
                  </a:cubicBezTo>
                  <a:cubicBezTo>
                    <a:pt x="279" y="36"/>
                    <a:pt x="282" y="38"/>
                    <a:pt x="280" y="38"/>
                  </a:cubicBezTo>
                  <a:cubicBezTo>
                    <a:pt x="272" y="39"/>
                    <a:pt x="265" y="37"/>
                    <a:pt x="262" y="43"/>
                  </a:cubicBezTo>
                  <a:cubicBezTo>
                    <a:pt x="271" y="45"/>
                    <a:pt x="278" y="40"/>
                    <a:pt x="281" y="47"/>
                  </a:cubicBezTo>
                  <a:cubicBezTo>
                    <a:pt x="281" y="48"/>
                    <a:pt x="280" y="48"/>
                    <a:pt x="280" y="49"/>
                  </a:cubicBezTo>
                  <a:cubicBezTo>
                    <a:pt x="284" y="48"/>
                    <a:pt x="281" y="49"/>
                    <a:pt x="281" y="52"/>
                  </a:cubicBezTo>
                  <a:cubicBezTo>
                    <a:pt x="288" y="50"/>
                    <a:pt x="291" y="55"/>
                    <a:pt x="297" y="55"/>
                  </a:cubicBezTo>
                  <a:cubicBezTo>
                    <a:pt x="298" y="50"/>
                    <a:pt x="294" y="50"/>
                    <a:pt x="292" y="47"/>
                  </a:cubicBezTo>
                  <a:cubicBezTo>
                    <a:pt x="298" y="46"/>
                    <a:pt x="301" y="53"/>
                    <a:pt x="304" y="52"/>
                  </a:cubicBezTo>
                  <a:cubicBezTo>
                    <a:pt x="302" y="50"/>
                    <a:pt x="307" y="48"/>
                    <a:pt x="307" y="45"/>
                  </a:cubicBezTo>
                  <a:cubicBezTo>
                    <a:pt x="305" y="44"/>
                    <a:pt x="306" y="44"/>
                    <a:pt x="307" y="43"/>
                  </a:cubicBezTo>
                  <a:cubicBezTo>
                    <a:pt x="305" y="42"/>
                    <a:pt x="307" y="41"/>
                    <a:pt x="304" y="40"/>
                  </a:cubicBezTo>
                  <a:cubicBezTo>
                    <a:pt x="303" y="39"/>
                    <a:pt x="301" y="38"/>
                    <a:pt x="301" y="36"/>
                  </a:cubicBezTo>
                  <a:cubicBezTo>
                    <a:pt x="304" y="36"/>
                    <a:pt x="304" y="36"/>
                    <a:pt x="304" y="36"/>
                  </a:cubicBezTo>
                  <a:cubicBezTo>
                    <a:pt x="304" y="35"/>
                    <a:pt x="302" y="33"/>
                    <a:pt x="305" y="33"/>
                  </a:cubicBezTo>
                  <a:cubicBezTo>
                    <a:pt x="305" y="34"/>
                    <a:pt x="305" y="34"/>
                    <a:pt x="305" y="34"/>
                  </a:cubicBezTo>
                  <a:cubicBezTo>
                    <a:pt x="308" y="32"/>
                    <a:pt x="310" y="37"/>
                    <a:pt x="311" y="40"/>
                  </a:cubicBezTo>
                  <a:cubicBezTo>
                    <a:pt x="313" y="39"/>
                    <a:pt x="313" y="41"/>
                    <a:pt x="315" y="41"/>
                  </a:cubicBezTo>
                  <a:cubicBezTo>
                    <a:pt x="318" y="35"/>
                    <a:pt x="323" y="36"/>
                    <a:pt x="327" y="32"/>
                  </a:cubicBezTo>
                  <a:cubicBezTo>
                    <a:pt x="320" y="32"/>
                    <a:pt x="315" y="25"/>
                    <a:pt x="309" y="23"/>
                  </a:cubicBezTo>
                  <a:close/>
                  <a:moveTo>
                    <a:pt x="32" y="67"/>
                  </a:moveTo>
                  <a:cubicBezTo>
                    <a:pt x="35" y="68"/>
                    <a:pt x="29" y="70"/>
                    <a:pt x="33" y="71"/>
                  </a:cubicBezTo>
                  <a:cubicBezTo>
                    <a:pt x="33" y="72"/>
                    <a:pt x="31" y="72"/>
                    <a:pt x="31" y="73"/>
                  </a:cubicBezTo>
                  <a:cubicBezTo>
                    <a:pt x="28" y="72"/>
                    <a:pt x="31" y="69"/>
                    <a:pt x="32" y="67"/>
                  </a:cubicBezTo>
                  <a:close/>
                  <a:moveTo>
                    <a:pt x="28" y="81"/>
                  </a:moveTo>
                  <a:cubicBezTo>
                    <a:pt x="28" y="81"/>
                    <a:pt x="28" y="82"/>
                    <a:pt x="28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8" y="83"/>
                    <a:pt x="28" y="83"/>
                  </a:cubicBezTo>
                  <a:cubicBezTo>
                    <a:pt x="28" y="83"/>
                    <a:pt x="28" y="84"/>
                    <a:pt x="27" y="84"/>
                  </a:cubicBezTo>
                  <a:cubicBezTo>
                    <a:pt x="27" y="84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6" y="86"/>
                    <a:pt x="27" y="84"/>
                    <a:pt x="26" y="83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81"/>
                    <a:pt x="26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81"/>
                    <a:pt x="27" y="81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7" y="80"/>
                    <a:pt x="28" y="80"/>
                    <a:pt x="28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28" y="80"/>
                    <a:pt x="28" y="81"/>
                    <a:pt x="28" y="81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81"/>
                    <a:pt x="28" y="81"/>
                    <a:pt x="28" y="81"/>
                  </a:cubicBezTo>
                  <a:close/>
                  <a:moveTo>
                    <a:pt x="25" y="79"/>
                  </a:moveTo>
                  <a:cubicBezTo>
                    <a:pt x="26" y="77"/>
                    <a:pt x="24" y="75"/>
                    <a:pt x="27" y="75"/>
                  </a:cubicBezTo>
                  <a:cubicBezTo>
                    <a:pt x="27" y="75"/>
                    <a:pt x="26" y="76"/>
                    <a:pt x="26" y="77"/>
                  </a:cubicBezTo>
                  <a:cubicBezTo>
                    <a:pt x="27" y="76"/>
                    <a:pt x="29" y="77"/>
                    <a:pt x="29" y="75"/>
                  </a:cubicBezTo>
                  <a:cubicBezTo>
                    <a:pt x="30" y="75"/>
                    <a:pt x="30" y="75"/>
                    <a:pt x="31" y="75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28" y="77"/>
                    <a:pt x="27" y="79"/>
                    <a:pt x="25" y="79"/>
                  </a:cubicBezTo>
                  <a:close/>
                  <a:moveTo>
                    <a:pt x="34" y="125"/>
                  </a:moveTo>
                  <a:cubicBezTo>
                    <a:pt x="33" y="124"/>
                    <a:pt x="32" y="123"/>
                    <a:pt x="31" y="122"/>
                  </a:cubicBezTo>
                  <a:cubicBezTo>
                    <a:pt x="34" y="121"/>
                    <a:pt x="30" y="118"/>
                    <a:pt x="31" y="114"/>
                  </a:cubicBezTo>
                  <a:cubicBezTo>
                    <a:pt x="35" y="114"/>
                    <a:pt x="35" y="114"/>
                    <a:pt x="35" y="114"/>
                  </a:cubicBezTo>
                  <a:cubicBezTo>
                    <a:pt x="35" y="115"/>
                    <a:pt x="34" y="115"/>
                    <a:pt x="33" y="115"/>
                  </a:cubicBezTo>
                  <a:cubicBezTo>
                    <a:pt x="33" y="116"/>
                    <a:pt x="35" y="116"/>
                    <a:pt x="36" y="116"/>
                  </a:cubicBezTo>
                  <a:cubicBezTo>
                    <a:pt x="35" y="118"/>
                    <a:pt x="37" y="122"/>
                    <a:pt x="34" y="125"/>
                  </a:cubicBezTo>
                  <a:close/>
                  <a:moveTo>
                    <a:pt x="132" y="311"/>
                  </a:moveTo>
                  <a:cubicBezTo>
                    <a:pt x="135" y="311"/>
                    <a:pt x="136" y="313"/>
                    <a:pt x="136" y="315"/>
                  </a:cubicBezTo>
                  <a:cubicBezTo>
                    <a:pt x="134" y="315"/>
                    <a:pt x="134" y="315"/>
                    <a:pt x="134" y="315"/>
                  </a:cubicBezTo>
                  <a:cubicBezTo>
                    <a:pt x="133" y="313"/>
                    <a:pt x="134" y="314"/>
                    <a:pt x="132" y="313"/>
                  </a:cubicBezTo>
                  <a:lnTo>
                    <a:pt x="132" y="311"/>
                  </a:lnTo>
                  <a:close/>
                  <a:moveTo>
                    <a:pt x="115" y="33"/>
                  </a:moveTo>
                  <a:cubicBezTo>
                    <a:pt x="120" y="34"/>
                    <a:pt x="124" y="30"/>
                    <a:pt x="127" y="32"/>
                  </a:cubicBezTo>
                  <a:cubicBezTo>
                    <a:pt x="126" y="33"/>
                    <a:pt x="123" y="32"/>
                    <a:pt x="121" y="33"/>
                  </a:cubicBezTo>
                  <a:cubicBezTo>
                    <a:pt x="122" y="35"/>
                    <a:pt x="129" y="35"/>
                    <a:pt x="130" y="33"/>
                  </a:cubicBezTo>
                  <a:cubicBezTo>
                    <a:pt x="130" y="37"/>
                    <a:pt x="120" y="37"/>
                    <a:pt x="116" y="39"/>
                  </a:cubicBezTo>
                  <a:cubicBezTo>
                    <a:pt x="116" y="39"/>
                    <a:pt x="117" y="38"/>
                    <a:pt x="117" y="38"/>
                  </a:cubicBezTo>
                  <a:cubicBezTo>
                    <a:pt x="112" y="37"/>
                    <a:pt x="111" y="41"/>
                    <a:pt x="106" y="40"/>
                  </a:cubicBezTo>
                  <a:cubicBezTo>
                    <a:pt x="108" y="37"/>
                    <a:pt x="117" y="38"/>
                    <a:pt x="115" y="33"/>
                  </a:cubicBezTo>
                  <a:close/>
                  <a:moveTo>
                    <a:pt x="108" y="57"/>
                  </a:moveTo>
                  <a:cubicBezTo>
                    <a:pt x="113" y="57"/>
                    <a:pt x="123" y="58"/>
                    <a:pt x="120" y="53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29" y="57"/>
                    <a:pt x="114" y="63"/>
                    <a:pt x="108" y="57"/>
                  </a:cubicBezTo>
                  <a:close/>
                  <a:moveTo>
                    <a:pt x="145" y="111"/>
                  </a:moveTo>
                  <a:cubicBezTo>
                    <a:pt x="147" y="109"/>
                    <a:pt x="148" y="107"/>
                    <a:pt x="149" y="106"/>
                  </a:cubicBezTo>
                  <a:cubicBezTo>
                    <a:pt x="151" y="107"/>
                    <a:pt x="148" y="111"/>
                    <a:pt x="145" y="111"/>
                  </a:cubicBezTo>
                  <a:close/>
                  <a:moveTo>
                    <a:pt x="150" y="105"/>
                  </a:moveTo>
                  <a:cubicBezTo>
                    <a:pt x="147" y="105"/>
                    <a:pt x="149" y="101"/>
                    <a:pt x="145" y="103"/>
                  </a:cubicBezTo>
                  <a:cubicBezTo>
                    <a:pt x="144" y="100"/>
                    <a:pt x="149" y="97"/>
                    <a:pt x="145" y="97"/>
                  </a:cubicBezTo>
                  <a:cubicBezTo>
                    <a:pt x="146" y="96"/>
                    <a:pt x="147" y="95"/>
                    <a:pt x="149" y="94"/>
                  </a:cubicBezTo>
                  <a:cubicBezTo>
                    <a:pt x="153" y="94"/>
                    <a:pt x="151" y="103"/>
                    <a:pt x="150" y="105"/>
                  </a:cubicBezTo>
                  <a:close/>
                  <a:moveTo>
                    <a:pt x="178" y="156"/>
                  </a:moveTo>
                  <a:cubicBezTo>
                    <a:pt x="184" y="153"/>
                    <a:pt x="191" y="151"/>
                    <a:pt x="199" y="150"/>
                  </a:cubicBezTo>
                  <a:cubicBezTo>
                    <a:pt x="194" y="153"/>
                    <a:pt x="186" y="158"/>
                    <a:pt x="178" y="156"/>
                  </a:cubicBezTo>
                  <a:close/>
                  <a:moveTo>
                    <a:pt x="214" y="143"/>
                  </a:moveTo>
                  <a:cubicBezTo>
                    <a:pt x="211" y="147"/>
                    <a:pt x="203" y="146"/>
                    <a:pt x="197" y="148"/>
                  </a:cubicBezTo>
                  <a:cubicBezTo>
                    <a:pt x="199" y="142"/>
                    <a:pt x="210" y="146"/>
                    <a:pt x="214" y="143"/>
                  </a:cubicBezTo>
                  <a:close/>
                  <a:moveTo>
                    <a:pt x="192" y="132"/>
                  </a:moveTo>
                  <a:cubicBezTo>
                    <a:pt x="193" y="133"/>
                    <a:pt x="196" y="133"/>
                    <a:pt x="197" y="134"/>
                  </a:cubicBezTo>
                  <a:cubicBezTo>
                    <a:pt x="199" y="135"/>
                    <a:pt x="199" y="137"/>
                    <a:pt x="200" y="140"/>
                  </a:cubicBezTo>
                  <a:cubicBezTo>
                    <a:pt x="197" y="139"/>
                    <a:pt x="197" y="141"/>
                    <a:pt x="195" y="141"/>
                  </a:cubicBezTo>
                  <a:cubicBezTo>
                    <a:pt x="195" y="137"/>
                    <a:pt x="195" y="137"/>
                    <a:pt x="195" y="137"/>
                  </a:cubicBezTo>
                  <a:cubicBezTo>
                    <a:pt x="192" y="141"/>
                    <a:pt x="190" y="145"/>
                    <a:pt x="187" y="148"/>
                  </a:cubicBezTo>
                  <a:cubicBezTo>
                    <a:pt x="185" y="148"/>
                    <a:pt x="186" y="145"/>
                    <a:pt x="186" y="143"/>
                  </a:cubicBezTo>
                  <a:cubicBezTo>
                    <a:pt x="184" y="143"/>
                    <a:pt x="183" y="144"/>
                    <a:pt x="182" y="145"/>
                  </a:cubicBezTo>
                  <a:cubicBezTo>
                    <a:pt x="181" y="143"/>
                    <a:pt x="187" y="141"/>
                    <a:pt x="187" y="137"/>
                  </a:cubicBezTo>
                  <a:cubicBezTo>
                    <a:pt x="185" y="136"/>
                    <a:pt x="184" y="135"/>
                    <a:pt x="182" y="135"/>
                  </a:cubicBezTo>
                  <a:cubicBezTo>
                    <a:pt x="171" y="138"/>
                    <a:pt x="171" y="151"/>
                    <a:pt x="161" y="156"/>
                  </a:cubicBezTo>
                  <a:cubicBezTo>
                    <a:pt x="161" y="148"/>
                    <a:pt x="169" y="141"/>
                    <a:pt x="171" y="135"/>
                  </a:cubicBezTo>
                  <a:cubicBezTo>
                    <a:pt x="176" y="135"/>
                    <a:pt x="182" y="134"/>
                    <a:pt x="186" y="132"/>
                  </a:cubicBezTo>
                  <a:cubicBezTo>
                    <a:pt x="188" y="132"/>
                    <a:pt x="189" y="133"/>
                    <a:pt x="192" y="132"/>
                  </a:cubicBezTo>
                  <a:close/>
                  <a:moveTo>
                    <a:pt x="187" y="124"/>
                  </a:moveTo>
                  <a:cubicBezTo>
                    <a:pt x="186" y="126"/>
                    <a:pt x="184" y="127"/>
                    <a:pt x="185" y="131"/>
                  </a:cubicBezTo>
                  <a:cubicBezTo>
                    <a:pt x="175" y="129"/>
                    <a:pt x="163" y="129"/>
                    <a:pt x="155" y="130"/>
                  </a:cubicBezTo>
                  <a:cubicBezTo>
                    <a:pt x="164" y="125"/>
                    <a:pt x="171" y="120"/>
                    <a:pt x="182" y="119"/>
                  </a:cubicBezTo>
                  <a:cubicBezTo>
                    <a:pt x="182" y="122"/>
                    <a:pt x="184" y="124"/>
                    <a:pt x="187" y="124"/>
                  </a:cubicBezTo>
                  <a:close/>
                  <a:moveTo>
                    <a:pt x="296" y="34"/>
                  </a:moveTo>
                  <a:cubicBezTo>
                    <a:pt x="296" y="34"/>
                    <a:pt x="296" y="34"/>
                    <a:pt x="296" y="34"/>
                  </a:cubicBezTo>
                  <a:cubicBezTo>
                    <a:pt x="296" y="34"/>
                    <a:pt x="296" y="34"/>
                    <a:pt x="295" y="34"/>
                  </a:cubicBezTo>
                  <a:cubicBezTo>
                    <a:pt x="295" y="34"/>
                    <a:pt x="295" y="34"/>
                    <a:pt x="295" y="34"/>
                  </a:cubicBezTo>
                  <a:cubicBezTo>
                    <a:pt x="295" y="35"/>
                    <a:pt x="294" y="35"/>
                    <a:pt x="294" y="35"/>
                  </a:cubicBezTo>
                  <a:cubicBezTo>
                    <a:pt x="294" y="35"/>
                    <a:pt x="294" y="35"/>
                    <a:pt x="294" y="35"/>
                  </a:cubicBezTo>
                  <a:cubicBezTo>
                    <a:pt x="294" y="35"/>
                    <a:pt x="294" y="35"/>
                    <a:pt x="293" y="35"/>
                  </a:cubicBezTo>
                  <a:cubicBezTo>
                    <a:pt x="293" y="35"/>
                    <a:pt x="293" y="35"/>
                    <a:pt x="293" y="35"/>
                  </a:cubicBezTo>
                  <a:cubicBezTo>
                    <a:pt x="292" y="35"/>
                    <a:pt x="292" y="34"/>
                    <a:pt x="291" y="34"/>
                  </a:cubicBezTo>
                  <a:cubicBezTo>
                    <a:pt x="291" y="34"/>
                    <a:pt x="291" y="34"/>
                    <a:pt x="291" y="34"/>
                  </a:cubicBezTo>
                  <a:cubicBezTo>
                    <a:pt x="291" y="34"/>
                    <a:pt x="291" y="34"/>
                    <a:pt x="291" y="34"/>
                  </a:cubicBezTo>
                  <a:cubicBezTo>
                    <a:pt x="291" y="34"/>
                    <a:pt x="291" y="34"/>
                    <a:pt x="291" y="34"/>
                  </a:cubicBezTo>
                  <a:cubicBezTo>
                    <a:pt x="291" y="34"/>
                    <a:pt x="291" y="33"/>
                    <a:pt x="291" y="33"/>
                  </a:cubicBezTo>
                  <a:cubicBezTo>
                    <a:pt x="291" y="33"/>
                    <a:pt x="291" y="33"/>
                    <a:pt x="291" y="33"/>
                  </a:cubicBezTo>
                  <a:cubicBezTo>
                    <a:pt x="291" y="33"/>
                    <a:pt x="291" y="33"/>
                    <a:pt x="291" y="33"/>
                  </a:cubicBezTo>
                  <a:cubicBezTo>
                    <a:pt x="291" y="33"/>
                    <a:pt x="291" y="32"/>
                    <a:pt x="291" y="32"/>
                  </a:cubicBezTo>
                  <a:cubicBezTo>
                    <a:pt x="291" y="32"/>
                    <a:pt x="291" y="32"/>
                    <a:pt x="291" y="32"/>
                  </a:cubicBezTo>
                  <a:cubicBezTo>
                    <a:pt x="293" y="31"/>
                    <a:pt x="295" y="32"/>
                    <a:pt x="297" y="33"/>
                  </a:cubicBezTo>
                  <a:cubicBezTo>
                    <a:pt x="297" y="33"/>
                    <a:pt x="297" y="33"/>
                    <a:pt x="296" y="34"/>
                  </a:cubicBezTo>
                  <a:close/>
                  <a:moveTo>
                    <a:pt x="302" y="15"/>
                  </a:moveTo>
                  <a:cubicBezTo>
                    <a:pt x="305" y="11"/>
                    <a:pt x="309" y="18"/>
                    <a:pt x="302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65"/>
            <p:cNvSpPr>
              <a:spLocks/>
            </p:cNvSpPr>
            <p:nvPr/>
          </p:nvSpPr>
          <p:spPr bwMode="auto">
            <a:xfrm>
              <a:off x="5616575" y="3178176"/>
              <a:ext cx="23813" cy="9525"/>
            </a:xfrm>
            <a:custGeom>
              <a:avLst/>
              <a:gdLst>
                <a:gd name="T0" fmla="*/ 4 w 17"/>
                <a:gd name="T1" fmla="*/ 5 h 7"/>
                <a:gd name="T2" fmla="*/ 0 w 17"/>
                <a:gd name="T3" fmla="*/ 5 h 7"/>
                <a:gd name="T4" fmla="*/ 8 w 17"/>
                <a:gd name="T5" fmla="*/ 0 h 7"/>
                <a:gd name="T6" fmla="*/ 10 w 17"/>
                <a:gd name="T7" fmla="*/ 6 h 7"/>
                <a:gd name="T8" fmla="*/ 4 w 1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4" y="5"/>
                  </a:moveTo>
                  <a:cubicBezTo>
                    <a:pt x="2" y="6"/>
                    <a:pt x="1" y="5"/>
                    <a:pt x="0" y="5"/>
                  </a:cubicBezTo>
                  <a:cubicBezTo>
                    <a:pt x="2" y="2"/>
                    <a:pt x="7" y="3"/>
                    <a:pt x="8" y="0"/>
                  </a:cubicBezTo>
                  <a:cubicBezTo>
                    <a:pt x="12" y="0"/>
                    <a:pt x="17" y="7"/>
                    <a:pt x="10" y="6"/>
                  </a:cubicBezTo>
                  <a:cubicBezTo>
                    <a:pt x="7" y="7"/>
                    <a:pt x="6" y="6"/>
                    <a:pt x="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66"/>
            <p:cNvSpPr>
              <a:spLocks/>
            </p:cNvSpPr>
            <p:nvPr/>
          </p:nvSpPr>
          <p:spPr bwMode="auto">
            <a:xfrm>
              <a:off x="6140450" y="3254376"/>
              <a:ext cx="57150" cy="36513"/>
            </a:xfrm>
            <a:custGeom>
              <a:avLst/>
              <a:gdLst>
                <a:gd name="T0" fmla="*/ 40 w 40"/>
                <a:gd name="T1" fmla="*/ 17 h 26"/>
                <a:gd name="T2" fmla="*/ 38 w 40"/>
                <a:gd name="T3" fmla="*/ 14 h 26"/>
                <a:gd name="T4" fmla="*/ 37 w 40"/>
                <a:gd name="T5" fmla="*/ 12 h 26"/>
                <a:gd name="T6" fmla="*/ 36 w 40"/>
                <a:gd name="T7" fmla="*/ 12 h 26"/>
                <a:gd name="T8" fmla="*/ 29 w 40"/>
                <a:gd name="T9" fmla="*/ 1 h 26"/>
                <a:gd name="T10" fmla="*/ 29 w 40"/>
                <a:gd name="T11" fmla="*/ 1 h 26"/>
                <a:gd name="T12" fmla="*/ 28 w 40"/>
                <a:gd name="T13" fmla="*/ 0 h 26"/>
                <a:gd name="T14" fmla="*/ 28 w 40"/>
                <a:gd name="T15" fmla="*/ 0 h 26"/>
                <a:gd name="T16" fmla="*/ 28 w 40"/>
                <a:gd name="T17" fmla="*/ 0 h 26"/>
                <a:gd name="T18" fmla="*/ 27 w 40"/>
                <a:gd name="T19" fmla="*/ 0 h 26"/>
                <a:gd name="T20" fmla="*/ 28 w 40"/>
                <a:gd name="T21" fmla="*/ 8 h 26"/>
                <a:gd name="T22" fmla="*/ 18 w 40"/>
                <a:gd name="T23" fmla="*/ 12 h 26"/>
                <a:gd name="T24" fmla="*/ 17 w 40"/>
                <a:gd name="T25" fmla="*/ 15 h 26"/>
                <a:gd name="T26" fmla="*/ 12 w 40"/>
                <a:gd name="T27" fmla="*/ 14 h 26"/>
                <a:gd name="T28" fmla="*/ 8 w 40"/>
                <a:gd name="T29" fmla="*/ 19 h 26"/>
                <a:gd name="T30" fmla="*/ 6 w 40"/>
                <a:gd name="T31" fmla="*/ 19 h 26"/>
                <a:gd name="T32" fmla="*/ 0 w 40"/>
                <a:gd name="T33" fmla="*/ 17 h 26"/>
                <a:gd name="T34" fmla="*/ 7 w 40"/>
                <a:gd name="T35" fmla="*/ 22 h 26"/>
                <a:gd name="T36" fmla="*/ 12 w 40"/>
                <a:gd name="T37" fmla="*/ 19 h 26"/>
                <a:gd name="T38" fmla="*/ 35 w 40"/>
                <a:gd name="T39" fmla="*/ 18 h 26"/>
                <a:gd name="T40" fmla="*/ 35 w 40"/>
                <a:gd name="T41" fmla="*/ 21 h 26"/>
                <a:gd name="T42" fmla="*/ 40 w 40"/>
                <a:gd name="T43" fmla="*/ 18 h 26"/>
                <a:gd name="T44" fmla="*/ 40 w 40"/>
                <a:gd name="T45" fmla="*/ 18 h 26"/>
                <a:gd name="T46" fmla="*/ 40 w 40"/>
                <a:gd name="T47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" h="26">
                  <a:moveTo>
                    <a:pt x="40" y="17"/>
                  </a:moveTo>
                  <a:cubicBezTo>
                    <a:pt x="39" y="16"/>
                    <a:pt x="38" y="15"/>
                    <a:pt x="38" y="14"/>
                  </a:cubicBezTo>
                  <a:cubicBezTo>
                    <a:pt x="37" y="13"/>
                    <a:pt x="37" y="13"/>
                    <a:pt x="37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4" y="8"/>
                    <a:pt x="31" y="5"/>
                    <a:pt x="29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6"/>
                    <a:pt x="25" y="9"/>
                    <a:pt x="28" y="8"/>
                  </a:cubicBezTo>
                  <a:cubicBezTo>
                    <a:pt x="26" y="11"/>
                    <a:pt x="25" y="12"/>
                    <a:pt x="18" y="12"/>
                  </a:cubicBezTo>
                  <a:cubicBezTo>
                    <a:pt x="18" y="13"/>
                    <a:pt x="19" y="15"/>
                    <a:pt x="17" y="15"/>
                  </a:cubicBezTo>
                  <a:cubicBezTo>
                    <a:pt x="15" y="16"/>
                    <a:pt x="12" y="15"/>
                    <a:pt x="12" y="14"/>
                  </a:cubicBezTo>
                  <a:cubicBezTo>
                    <a:pt x="10" y="15"/>
                    <a:pt x="11" y="19"/>
                    <a:pt x="8" y="19"/>
                  </a:cubicBezTo>
                  <a:cubicBezTo>
                    <a:pt x="8" y="19"/>
                    <a:pt x="7" y="19"/>
                    <a:pt x="6" y="19"/>
                  </a:cubicBezTo>
                  <a:cubicBezTo>
                    <a:pt x="4" y="18"/>
                    <a:pt x="2" y="15"/>
                    <a:pt x="0" y="17"/>
                  </a:cubicBezTo>
                  <a:cubicBezTo>
                    <a:pt x="2" y="18"/>
                    <a:pt x="3" y="21"/>
                    <a:pt x="7" y="22"/>
                  </a:cubicBezTo>
                  <a:cubicBezTo>
                    <a:pt x="8" y="21"/>
                    <a:pt x="11" y="21"/>
                    <a:pt x="12" y="19"/>
                  </a:cubicBezTo>
                  <a:cubicBezTo>
                    <a:pt x="19" y="26"/>
                    <a:pt x="26" y="17"/>
                    <a:pt x="35" y="18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8" y="21"/>
                    <a:pt x="39" y="19"/>
                    <a:pt x="40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8"/>
                    <a:pt x="40" y="17"/>
                    <a:pt x="40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67"/>
            <p:cNvSpPr>
              <a:spLocks/>
            </p:cNvSpPr>
            <p:nvPr/>
          </p:nvSpPr>
          <p:spPr bwMode="auto">
            <a:xfrm>
              <a:off x="6053138" y="3251201"/>
              <a:ext cx="47625" cy="63500"/>
            </a:xfrm>
            <a:custGeom>
              <a:avLst/>
              <a:gdLst>
                <a:gd name="T0" fmla="*/ 14 w 33"/>
                <a:gd name="T1" fmla="*/ 1 h 44"/>
                <a:gd name="T2" fmla="*/ 10 w 33"/>
                <a:gd name="T3" fmla="*/ 5 h 44"/>
                <a:gd name="T4" fmla="*/ 16 w 33"/>
                <a:gd name="T5" fmla="*/ 6 h 44"/>
                <a:gd name="T6" fmla="*/ 13 w 33"/>
                <a:gd name="T7" fmla="*/ 13 h 44"/>
                <a:gd name="T8" fmla="*/ 24 w 33"/>
                <a:gd name="T9" fmla="*/ 30 h 44"/>
                <a:gd name="T10" fmla="*/ 29 w 33"/>
                <a:gd name="T11" fmla="*/ 29 h 44"/>
                <a:gd name="T12" fmla="*/ 28 w 33"/>
                <a:gd name="T13" fmla="*/ 37 h 44"/>
                <a:gd name="T14" fmla="*/ 0 w 33"/>
                <a:gd name="T15" fmla="*/ 44 h 44"/>
                <a:gd name="T16" fmla="*/ 10 w 33"/>
                <a:gd name="T17" fmla="*/ 38 h 44"/>
                <a:gd name="T18" fmla="*/ 2 w 33"/>
                <a:gd name="T19" fmla="*/ 36 h 44"/>
                <a:gd name="T20" fmla="*/ 7 w 33"/>
                <a:gd name="T21" fmla="*/ 31 h 44"/>
                <a:gd name="T22" fmla="*/ 5 w 33"/>
                <a:gd name="T23" fmla="*/ 28 h 44"/>
                <a:gd name="T24" fmla="*/ 10 w 33"/>
                <a:gd name="T25" fmla="*/ 27 h 44"/>
                <a:gd name="T26" fmla="*/ 12 w 33"/>
                <a:gd name="T27" fmla="*/ 24 h 44"/>
                <a:gd name="T28" fmla="*/ 10 w 33"/>
                <a:gd name="T29" fmla="*/ 20 h 44"/>
                <a:gd name="T30" fmla="*/ 4 w 33"/>
                <a:gd name="T31" fmla="*/ 21 h 44"/>
                <a:gd name="T32" fmla="*/ 6 w 33"/>
                <a:gd name="T33" fmla="*/ 16 h 44"/>
                <a:gd name="T34" fmla="*/ 4 w 33"/>
                <a:gd name="T35" fmla="*/ 12 h 44"/>
                <a:gd name="T36" fmla="*/ 1 w 33"/>
                <a:gd name="T37" fmla="*/ 12 h 44"/>
                <a:gd name="T38" fmla="*/ 3 w 33"/>
                <a:gd name="T39" fmla="*/ 10 h 44"/>
                <a:gd name="T40" fmla="*/ 0 w 33"/>
                <a:gd name="T41" fmla="*/ 7 h 44"/>
                <a:gd name="T42" fmla="*/ 14 w 33"/>
                <a:gd name="T43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" h="44">
                  <a:moveTo>
                    <a:pt x="14" y="1"/>
                  </a:moveTo>
                  <a:cubicBezTo>
                    <a:pt x="13" y="3"/>
                    <a:pt x="12" y="5"/>
                    <a:pt x="10" y="5"/>
                  </a:cubicBezTo>
                  <a:cubicBezTo>
                    <a:pt x="10" y="8"/>
                    <a:pt x="13" y="5"/>
                    <a:pt x="16" y="6"/>
                  </a:cubicBezTo>
                  <a:cubicBezTo>
                    <a:pt x="17" y="10"/>
                    <a:pt x="14" y="11"/>
                    <a:pt x="13" y="13"/>
                  </a:cubicBezTo>
                  <a:cubicBezTo>
                    <a:pt x="18" y="18"/>
                    <a:pt x="23" y="21"/>
                    <a:pt x="24" y="30"/>
                  </a:cubicBezTo>
                  <a:cubicBezTo>
                    <a:pt x="26" y="30"/>
                    <a:pt x="26" y="28"/>
                    <a:pt x="29" y="29"/>
                  </a:cubicBezTo>
                  <a:cubicBezTo>
                    <a:pt x="33" y="33"/>
                    <a:pt x="23" y="36"/>
                    <a:pt x="28" y="37"/>
                  </a:cubicBezTo>
                  <a:cubicBezTo>
                    <a:pt x="21" y="43"/>
                    <a:pt x="8" y="39"/>
                    <a:pt x="0" y="44"/>
                  </a:cubicBezTo>
                  <a:cubicBezTo>
                    <a:pt x="3" y="42"/>
                    <a:pt x="4" y="38"/>
                    <a:pt x="10" y="38"/>
                  </a:cubicBezTo>
                  <a:cubicBezTo>
                    <a:pt x="8" y="36"/>
                    <a:pt x="6" y="35"/>
                    <a:pt x="2" y="36"/>
                  </a:cubicBezTo>
                  <a:cubicBezTo>
                    <a:pt x="3" y="33"/>
                    <a:pt x="7" y="34"/>
                    <a:pt x="7" y="31"/>
                  </a:cubicBezTo>
                  <a:cubicBezTo>
                    <a:pt x="5" y="30"/>
                    <a:pt x="7" y="29"/>
                    <a:pt x="5" y="28"/>
                  </a:cubicBezTo>
                  <a:cubicBezTo>
                    <a:pt x="6" y="26"/>
                    <a:pt x="9" y="28"/>
                    <a:pt x="10" y="27"/>
                  </a:cubicBezTo>
                  <a:cubicBezTo>
                    <a:pt x="12" y="27"/>
                    <a:pt x="11" y="25"/>
                    <a:pt x="12" y="24"/>
                  </a:cubicBezTo>
                  <a:cubicBezTo>
                    <a:pt x="11" y="23"/>
                    <a:pt x="10" y="22"/>
                    <a:pt x="10" y="20"/>
                  </a:cubicBezTo>
                  <a:cubicBezTo>
                    <a:pt x="7" y="19"/>
                    <a:pt x="7" y="21"/>
                    <a:pt x="4" y="21"/>
                  </a:cubicBezTo>
                  <a:cubicBezTo>
                    <a:pt x="4" y="19"/>
                    <a:pt x="5" y="17"/>
                    <a:pt x="6" y="16"/>
                  </a:cubicBezTo>
                  <a:cubicBezTo>
                    <a:pt x="5" y="14"/>
                    <a:pt x="1" y="15"/>
                    <a:pt x="4" y="12"/>
                  </a:cubicBezTo>
                  <a:cubicBezTo>
                    <a:pt x="2" y="12"/>
                    <a:pt x="2" y="14"/>
                    <a:pt x="1" y="12"/>
                  </a:cubicBezTo>
                  <a:cubicBezTo>
                    <a:pt x="0" y="11"/>
                    <a:pt x="2" y="11"/>
                    <a:pt x="3" y="10"/>
                  </a:cubicBezTo>
                  <a:cubicBezTo>
                    <a:pt x="2" y="9"/>
                    <a:pt x="1" y="8"/>
                    <a:pt x="0" y="7"/>
                  </a:cubicBezTo>
                  <a:cubicBezTo>
                    <a:pt x="4" y="7"/>
                    <a:pt x="5" y="0"/>
                    <a:pt x="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68"/>
            <p:cNvSpPr>
              <a:spLocks/>
            </p:cNvSpPr>
            <p:nvPr/>
          </p:nvSpPr>
          <p:spPr bwMode="auto">
            <a:xfrm>
              <a:off x="5649913" y="3265488"/>
              <a:ext cx="9525" cy="9525"/>
            </a:xfrm>
            <a:custGeom>
              <a:avLst/>
              <a:gdLst>
                <a:gd name="T0" fmla="*/ 6 w 6"/>
                <a:gd name="T1" fmla="*/ 2 h 6"/>
                <a:gd name="T2" fmla="*/ 0 w 6"/>
                <a:gd name="T3" fmla="*/ 6 h 6"/>
                <a:gd name="T4" fmla="*/ 6 w 6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cubicBezTo>
                    <a:pt x="5" y="5"/>
                    <a:pt x="2" y="5"/>
                    <a:pt x="0" y="6"/>
                  </a:cubicBezTo>
                  <a:cubicBezTo>
                    <a:pt x="0" y="3"/>
                    <a:pt x="4" y="0"/>
                    <a:pt x="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69"/>
            <p:cNvSpPr>
              <a:spLocks/>
            </p:cNvSpPr>
            <p:nvPr/>
          </p:nvSpPr>
          <p:spPr bwMode="auto">
            <a:xfrm>
              <a:off x="5359400" y="3267076"/>
              <a:ext cx="6350" cy="7938"/>
            </a:xfrm>
            <a:custGeom>
              <a:avLst/>
              <a:gdLst>
                <a:gd name="T0" fmla="*/ 1 w 4"/>
                <a:gd name="T1" fmla="*/ 2 h 6"/>
                <a:gd name="T2" fmla="*/ 2 w 4"/>
                <a:gd name="T3" fmla="*/ 0 h 6"/>
                <a:gd name="T4" fmla="*/ 2 w 4"/>
                <a:gd name="T5" fmla="*/ 5 h 6"/>
                <a:gd name="T6" fmla="*/ 1 w 4"/>
                <a:gd name="T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1" y="2"/>
                  </a:moveTo>
                  <a:cubicBezTo>
                    <a:pt x="1" y="1"/>
                    <a:pt x="2" y="1"/>
                    <a:pt x="2" y="0"/>
                  </a:cubicBezTo>
                  <a:cubicBezTo>
                    <a:pt x="4" y="1"/>
                    <a:pt x="2" y="4"/>
                    <a:pt x="2" y="5"/>
                  </a:cubicBezTo>
                  <a:cubicBezTo>
                    <a:pt x="0" y="6"/>
                    <a:pt x="3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270"/>
            <p:cNvSpPr>
              <a:spLocks/>
            </p:cNvSpPr>
            <p:nvPr/>
          </p:nvSpPr>
          <p:spPr bwMode="auto">
            <a:xfrm>
              <a:off x="5343525" y="3284538"/>
              <a:ext cx="12700" cy="14288"/>
            </a:xfrm>
            <a:custGeom>
              <a:avLst/>
              <a:gdLst>
                <a:gd name="T0" fmla="*/ 3 w 9"/>
                <a:gd name="T1" fmla="*/ 0 h 10"/>
                <a:gd name="T2" fmla="*/ 8 w 9"/>
                <a:gd name="T3" fmla="*/ 0 h 10"/>
                <a:gd name="T4" fmla="*/ 2 w 9"/>
                <a:gd name="T5" fmla="*/ 10 h 10"/>
                <a:gd name="T6" fmla="*/ 3 w 9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3" y="0"/>
                  </a:moveTo>
                  <a:cubicBezTo>
                    <a:pt x="5" y="0"/>
                    <a:pt x="7" y="3"/>
                    <a:pt x="8" y="0"/>
                  </a:cubicBezTo>
                  <a:cubicBezTo>
                    <a:pt x="9" y="2"/>
                    <a:pt x="2" y="5"/>
                    <a:pt x="2" y="10"/>
                  </a:cubicBezTo>
                  <a:cubicBezTo>
                    <a:pt x="0" y="8"/>
                    <a:pt x="1" y="2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271"/>
            <p:cNvSpPr>
              <a:spLocks/>
            </p:cNvSpPr>
            <p:nvPr/>
          </p:nvSpPr>
          <p:spPr bwMode="auto">
            <a:xfrm>
              <a:off x="5737225" y="3303588"/>
              <a:ext cx="42863" cy="36513"/>
            </a:xfrm>
            <a:custGeom>
              <a:avLst/>
              <a:gdLst>
                <a:gd name="T0" fmla="*/ 24 w 30"/>
                <a:gd name="T1" fmla="*/ 0 h 26"/>
                <a:gd name="T2" fmla="*/ 16 w 30"/>
                <a:gd name="T3" fmla="*/ 8 h 26"/>
                <a:gd name="T4" fmla="*/ 21 w 30"/>
                <a:gd name="T5" fmla="*/ 8 h 26"/>
                <a:gd name="T6" fmla="*/ 18 w 30"/>
                <a:gd name="T7" fmla="*/ 10 h 26"/>
                <a:gd name="T8" fmla="*/ 28 w 30"/>
                <a:gd name="T9" fmla="*/ 11 h 26"/>
                <a:gd name="T10" fmla="*/ 28 w 30"/>
                <a:gd name="T11" fmla="*/ 15 h 26"/>
                <a:gd name="T12" fmla="*/ 24 w 30"/>
                <a:gd name="T13" fmla="*/ 19 h 26"/>
                <a:gd name="T14" fmla="*/ 27 w 30"/>
                <a:gd name="T15" fmla="*/ 17 h 26"/>
                <a:gd name="T16" fmla="*/ 28 w 30"/>
                <a:gd name="T17" fmla="*/ 20 h 26"/>
                <a:gd name="T18" fmla="*/ 23 w 30"/>
                <a:gd name="T19" fmla="*/ 26 h 26"/>
                <a:gd name="T20" fmla="*/ 21 w 30"/>
                <a:gd name="T21" fmla="*/ 24 h 26"/>
                <a:gd name="T22" fmla="*/ 23 w 30"/>
                <a:gd name="T23" fmla="*/ 21 h 26"/>
                <a:gd name="T24" fmla="*/ 13 w 30"/>
                <a:gd name="T25" fmla="*/ 24 h 26"/>
                <a:gd name="T26" fmla="*/ 18 w 30"/>
                <a:gd name="T27" fmla="*/ 22 h 26"/>
                <a:gd name="T28" fmla="*/ 15 w 30"/>
                <a:gd name="T29" fmla="*/ 20 h 26"/>
                <a:gd name="T30" fmla="*/ 2 w 30"/>
                <a:gd name="T31" fmla="*/ 22 h 26"/>
                <a:gd name="T32" fmla="*/ 3 w 30"/>
                <a:gd name="T33" fmla="*/ 16 h 26"/>
                <a:gd name="T34" fmla="*/ 24 w 30"/>
                <a:gd name="T3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26">
                  <a:moveTo>
                    <a:pt x="24" y="0"/>
                  </a:moveTo>
                  <a:cubicBezTo>
                    <a:pt x="22" y="3"/>
                    <a:pt x="18" y="5"/>
                    <a:pt x="16" y="8"/>
                  </a:cubicBezTo>
                  <a:cubicBezTo>
                    <a:pt x="16" y="10"/>
                    <a:pt x="19" y="7"/>
                    <a:pt x="21" y="8"/>
                  </a:cubicBezTo>
                  <a:cubicBezTo>
                    <a:pt x="21" y="9"/>
                    <a:pt x="20" y="10"/>
                    <a:pt x="18" y="10"/>
                  </a:cubicBezTo>
                  <a:cubicBezTo>
                    <a:pt x="21" y="12"/>
                    <a:pt x="23" y="11"/>
                    <a:pt x="28" y="11"/>
                  </a:cubicBezTo>
                  <a:cubicBezTo>
                    <a:pt x="27" y="14"/>
                    <a:pt x="24" y="16"/>
                    <a:pt x="28" y="15"/>
                  </a:cubicBezTo>
                  <a:cubicBezTo>
                    <a:pt x="28" y="17"/>
                    <a:pt x="25" y="17"/>
                    <a:pt x="24" y="19"/>
                  </a:cubicBezTo>
                  <a:cubicBezTo>
                    <a:pt x="25" y="21"/>
                    <a:pt x="27" y="18"/>
                    <a:pt x="27" y="17"/>
                  </a:cubicBezTo>
                  <a:cubicBezTo>
                    <a:pt x="30" y="18"/>
                    <a:pt x="25" y="21"/>
                    <a:pt x="28" y="20"/>
                  </a:cubicBezTo>
                  <a:cubicBezTo>
                    <a:pt x="28" y="23"/>
                    <a:pt x="26" y="25"/>
                    <a:pt x="23" y="26"/>
                  </a:cubicBezTo>
                  <a:cubicBezTo>
                    <a:pt x="23" y="24"/>
                    <a:pt x="22" y="24"/>
                    <a:pt x="21" y="24"/>
                  </a:cubicBezTo>
                  <a:cubicBezTo>
                    <a:pt x="20" y="22"/>
                    <a:pt x="23" y="22"/>
                    <a:pt x="23" y="21"/>
                  </a:cubicBezTo>
                  <a:cubicBezTo>
                    <a:pt x="20" y="20"/>
                    <a:pt x="19" y="24"/>
                    <a:pt x="13" y="24"/>
                  </a:cubicBezTo>
                  <a:cubicBezTo>
                    <a:pt x="14" y="23"/>
                    <a:pt x="16" y="23"/>
                    <a:pt x="18" y="22"/>
                  </a:cubicBezTo>
                  <a:cubicBezTo>
                    <a:pt x="18" y="20"/>
                    <a:pt x="12" y="23"/>
                    <a:pt x="15" y="20"/>
                  </a:cubicBezTo>
                  <a:cubicBezTo>
                    <a:pt x="10" y="20"/>
                    <a:pt x="8" y="22"/>
                    <a:pt x="2" y="22"/>
                  </a:cubicBezTo>
                  <a:cubicBezTo>
                    <a:pt x="0" y="18"/>
                    <a:pt x="7" y="16"/>
                    <a:pt x="3" y="16"/>
                  </a:cubicBezTo>
                  <a:cubicBezTo>
                    <a:pt x="11" y="11"/>
                    <a:pt x="14" y="2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272"/>
            <p:cNvSpPr>
              <a:spLocks/>
            </p:cNvSpPr>
            <p:nvPr/>
          </p:nvSpPr>
          <p:spPr bwMode="auto">
            <a:xfrm>
              <a:off x="5721350" y="3340101"/>
              <a:ext cx="11113" cy="6350"/>
            </a:xfrm>
            <a:custGeom>
              <a:avLst/>
              <a:gdLst>
                <a:gd name="T0" fmla="*/ 4 w 8"/>
                <a:gd name="T1" fmla="*/ 0 h 5"/>
                <a:gd name="T2" fmla="*/ 8 w 8"/>
                <a:gd name="T3" fmla="*/ 1 h 5"/>
                <a:gd name="T4" fmla="*/ 3 w 8"/>
                <a:gd name="T5" fmla="*/ 5 h 5"/>
                <a:gd name="T6" fmla="*/ 0 w 8"/>
                <a:gd name="T7" fmla="*/ 3 h 5"/>
                <a:gd name="T8" fmla="*/ 4 w 8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5">
                  <a:moveTo>
                    <a:pt x="4" y="0"/>
                  </a:moveTo>
                  <a:cubicBezTo>
                    <a:pt x="6" y="0"/>
                    <a:pt x="5" y="2"/>
                    <a:pt x="8" y="1"/>
                  </a:cubicBezTo>
                  <a:cubicBezTo>
                    <a:pt x="8" y="4"/>
                    <a:pt x="2" y="2"/>
                    <a:pt x="3" y="5"/>
                  </a:cubicBezTo>
                  <a:cubicBezTo>
                    <a:pt x="2" y="4"/>
                    <a:pt x="2" y="3"/>
                    <a:pt x="0" y="3"/>
                  </a:cubicBezTo>
                  <a:cubicBezTo>
                    <a:pt x="0" y="1"/>
                    <a:pt x="4" y="2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73"/>
            <p:cNvSpPr>
              <a:spLocks/>
            </p:cNvSpPr>
            <p:nvPr/>
          </p:nvSpPr>
          <p:spPr bwMode="auto">
            <a:xfrm>
              <a:off x="5578475" y="3367088"/>
              <a:ext cx="30163" cy="7938"/>
            </a:xfrm>
            <a:custGeom>
              <a:avLst/>
              <a:gdLst>
                <a:gd name="T0" fmla="*/ 0 w 21"/>
                <a:gd name="T1" fmla="*/ 6 h 6"/>
                <a:gd name="T2" fmla="*/ 21 w 21"/>
                <a:gd name="T3" fmla="*/ 0 h 6"/>
                <a:gd name="T4" fmla="*/ 0 w 21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6">
                  <a:moveTo>
                    <a:pt x="0" y="6"/>
                  </a:moveTo>
                  <a:cubicBezTo>
                    <a:pt x="6" y="3"/>
                    <a:pt x="13" y="1"/>
                    <a:pt x="21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74"/>
            <p:cNvSpPr>
              <a:spLocks/>
            </p:cNvSpPr>
            <p:nvPr/>
          </p:nvSpPr>
          <p:spPr bwMode="auto">
            <a:xfrm>
              <a:off x="6130925" y="3378201"/>
              <a:ext cx="9525" cy="17463"/>
            </a:xfrm>
            <a:custGeom>
              <a:avLst/>
              <a:gdLst>
                <a:gd name="T0" fmla="*/ 3 w 7"/>
                <a:gd name="T1" fmla="*/ 12 h 12"/>
                <a:gd name="T2" fmla="*/ 1 w 7"/>
                <a:gd name="T3" fmla="*/ 2 h 12"/>
                <a:gd name="T4" fmla="*/ 7 w 7"/>
                <a:gd name="T5" fmla="*/ 0 h 12"/>
                <a:gd name="T6" fmla="*/ 3 w 7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2">
                  <a:moveTo>
                    <a:pt x="3" y="12"/>
                  </a:moveTo>
                  <a:cubicBezTo>
                    <a:pt x="0" y="11"/>
                    <a:pt x="3" y="4"/>
                    <a:pt x="1" y="2"/>
                  </a:cubicBezTo>
                  <a:cubicBezTo>
                    <a:pt x="4" y="2"/>
                    <a:pt x="4" y="0"/>
                    <a:pt x="7" y="0"/>
                  </a:cubicBezTo>
                  <a:cubicBezTo>
                    <a:pt x="7" y="6"/>
                    <a:pt x="7" y="11"/>
                    <a:pt x="3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75"/>
            <p:cNvSpPr>
              <a:spLocks/>
            </p:cNvSpPr>
            <p:nvPr/>
          </p:nvSpPr>
          <p:spPr bwMode="auto">
            <a:xfrm>
              <a:off x="5986463" y="3468688"/>
              <a:ext cx="6350" cy="7938"/>
            </a:xfrm>
            <a:custGeom>
              <a:avLst/>
              <a:gdLst>
                <a:gd name="T0" fmla="*/ 5 w 5"/>
                <a:gd name="T1" fmla="*/ 0 h 6"/>
                <a:gd name="T2" fmla="*/ 1 w 5"/>
                <a:gd name="T3" fmla="*/ 6 h 6"/>
                <a:gd name="T4" fmla="*/ 5 w 5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5" y="0"/>
                  </a:moveTo>
                  <a:cubicBezTo>
                    <a:pt x="4" y="3"/>
                    <a:pt x="3" y="4"/>
                    <a:pt x="1" y="6"/>
                  </a:cubicBezTo>
                  <a:cubicBezTo>
                    <a:pt x="0" y="5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76"/>
            <p:cNvSpPr>
              <a:spLocks/>
            </p:cNvSpPr>
            <p:nvPr/>
          </p:nvSpPr>
          <p:spPr bwMode="auto">
            <a:xfrm>
              <a:off x="5602288" y="3608388"/>
              <a:ext cx="6350" cy="9525"/>
            </a:xfrm>
            <a:custGeom>
              <a:avLst/>
              <a:gdLst>
                <a:gd name="T0" fmla="*/ 5 w 5"/>
                <a:gd name="T1" fmla="*/ 6 h 7"/>
                <a:gd name="T2" fmla="*/ 3 w 5"/>
                <a:gd name="T3" fmla="*/ 7 h 7"/>
                <a:gd name="T4" fmla="*/ 1 w 5"/>
                <a:gd name="T5" fmla="*/ 4 h 7"/>
                <a:gd name="T6" fmla="*/ 3 w 5"/>
                <a:gd name="T7" fmla="*/ 0 h 7"/>
                <a:gd name="T8" fmla="*/ 5 w 5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6"/>
                  </a:moveTo>
                  <a:cubicBezTo>
                    <a:pt x="5" y="7"/>
                    <a:pt x="4" y="7"/>
                    <a:pt x="3" y="7"/>
                  </a:cubicBezTo>
                  <a:cubicBezTo>
                    <a:pt x="2" y="6"/>
                    <a:pt x="1" y="5"/>
                    <a:pt x="1" y="4"/>
                  </a:cubicBezTo>
                  <a:cubicBezTo>
                    <a:pt x="0" y="1"/>
                    <a:pt x="3" y="2"/>
                    <a:pt x="3" y="0"/>
                  </a:cubicBezTo>
                  <a:cubicBezTo>
                    <a:pt x="5" y="1"/>
                    <a:pt x="5" y="3"/>
                    <a:pt x="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77"/>
            <p:cNvSpPr>
              <a:spLocks/>
            </p:cNvSpPr>
            <p:nvPr/>
          </p:nvSpPr>
          <p:spPr bwMode="auto">
            <a:xfrm>
              <a:off x="5514975" y="3148013"/>
              <a:ext cx="107950" cy="39688"/>
            </a:xfrm>
            <a:custGeom>
              <a:avLst/>
              <a:gdLst>
                <a:gd name="T0" fmla="*/ 43 w 76"/>
                <a:gd name="T1" fmla="*/ 26 h 28"/>
                <a:gd name="T2" fmla="*/ 23 w 76"/>
                <a:gd name="T3" fmla="*/ 28 h 28"/>
                <a:gd name="T4" fmla="*/ 24 w 76"/>
                <a:gd name="T5" fmla="*/ 25 h 28"/>
                <a:gd name="T6" fmla="*/ 15 w 76"/>
                <a:gd name="T7" fmla="*/ 23 h 28"/>
                <a:gd name="T8" fmla="*/ 37 w 76"/>
                <a:gd name="T9" fmla="*/ 20 h 28"/>
                <a:gd name="T10" fmla="*/ 18 w 76"/>
                <a:gd name="T11" fmla="*/ 18 h 28"/>
                <a:gd name="T12" fmla="*/ 28 w 76"/>
                <a:gd name="T13" fmla="*/ 15 h 28"/>
                <a:gd name="T14" fmla="*/ 19 w 76"/>
                <a:gd name="T15" fmla="*/ 14 h 28"/>
                <a:gd name="T16" fmla="*/ 25 w 76"/>
                <a:gd name="T17" fmla="*/ 11 h 28"/>
                <a:gd name="T18" fmla="*/ 3 w 76"/>
                <a:gd name="T19" fmla="*/ 16 h 28"/>
                <a:gd name="T20" fmla="*/ 0 w 76"/>
                <a:gd name="T21" fmla="*/ 12 h 28"/>
                <a:gd name="T22" fmla="*/ 17 w 76"/>
                <a:gd name="T23" fmla="*/ 1 h 28"/>
                <a:gd name="T24" fmla="*/ 40 w 76"/>
                <a:gd name="T25" fmla="*/ 3 h 28"/>
                <a:gd name="T26" fmla="*/ 43 w 76"/>
                <a:gd name="T27" fmla="*/ 9 h 28"/>
                <a:gd name="T28" fmla="*/ 56 w 76"/>
                <a:gd name="T29" fmla="*/ 8 h 28"/>
                <a:gd name="T30" fmla="*/ 56 w 76"/>
                <a:gd name="T31" fmla="*/ 14 h 28"/>
                <a:gd name="T32" fmla="*/ 64 w 76"/>
                <a:gd name="T33" fmla="*/ 5 h 28"/>
                <a:gd name="T34" fmla="*/ 76 w 76"/>
                <a:gd name="T35" fmla="*/ 5 h 28"/>
                <a:gd name="T36" fmla="*/ 65 w 76"/>
                <a:gd name="T37" fmla="*/ 15 h 28"/>
                <a:gd name="T38" fmla="*/ 71 w 76"/>
                <a:gd name="T39" fmla="*/ 21 h 28"/>
                <a:gd name="T40" fmla="*/ 61 w 76"/>
                <a:gd name="T41" fmla="*/ 22 h 28"/>
                <a:gd name="T42" fmla="*/ 65 w 76"/>
                <a:gd name="T43" fmla="*/ 23 h 28"/>
                <a:gd name="T44" fmla="*/ 63 w 76"/>
                <a:gd name="T45" fmla="*/ 27 h 28"/>
                <a:gd name="T46" fmla="*/ 52 w 76"/>
                <a:gd name="T47" fmla="*/ 26 h 28"/>
                <a:gd name="T48" fmla="*/ 43 w 76"/>
                <a:gd name="T49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28">
                  <a:moveTo>
                    <a:pt x="43" y="26"/>
                  </a:moveTo>
                  <a:cubicBezTo>
                    <a:pt x="36" y="27"/>
                    <a:pt x="30" y="28"/>
                    <a:pt x="23" y="28"/>
                  </a:cubicBezTo>
                  <a:cubicBezTo>
                    <a:pt x="22" y="26"/>
                    <a:pt x="24" y="26"/>
                    <a:pt x="24" y="25"/>
                  </a:cubicBezTo>
                  <a:cubicBezTo>
                    <a:pt x="22" y="23"/>
                    <a:pt x="18" y="24"/>
                    <a:pt x="15" y="23"/>
                  </a:cubicBezTo>
                  <a:cubicBezTo>
                    <a:pt x="18" y="16"/>
                    <a:pt x="31" y="23"/>
                    <a:pt x="37" y="20"/>
                  </a:cubicBezTo>
                  <a:cubicBezTo>
                    <a:pt x="33" y="17"/>
                    <a:pt x="25" y="19"/>
                    <a:pt x="18" y="18"/>
                  </a:cubicBezTo>
                  <a:cubicBezTo>
                    <a:pt x="18" y="14"/>
                    <a:pt x="24" y="16"/>
                    <a:pt x="28" y="15"/>
                  </a:cubicBezTo>
                  <a:cubicBezTo>
                    <a:pt x="26" y="14"/>
                    <a:pt x="21" y="15"/>
                    <a:pt x="19" y="14"/>
                  </a:cubicBezTo>
                  <a:cubicBezTo>
                    <a:pt x="20" y="11"/>
                    <a:pt x="23" y="12"/>
                    <a:pt x="25" y="11"/>
                  </a:cubicBezTo>
                  <a:cubicBezTo>
                    <a:pt x="17" y="9"/>
                    <a:pt x="10" y="15"/>
                    <a:pt x="3" y="16"/>
                  </a:cubicBezTo>
                  <a:cubicBezTo>
                    <a:pt x="3" y="14"/>
                    <a:pt x="2" y="12"/>
                    <a:pt x="0" y="12"/>
                  </a:cubicBezTo>
                  <a:cubicBezTo>
                    <a:pt x="4" y="7"/>
                    <a:pt x="15" y="9"/>
                    <a:pt x="17" y="1"/>
                  </a:cubicBezTo>
                  <a:cubicBezTo>
                    <a:pt x="27" y="0"/>
                    <a:pt x="31" y="5"/>
                    <a:pt x="40" y="3"/>
                  </a:cubicBezTo>
                  <a:cubicBezTo>
                    <a:pt x="40" y="6"/>
                    <a:pt x="45" y="6"/>
                    <a:pt x="43" y="9"/>
                  </a:cubicBezTo>
                  <a:cubicBezTo>
                    <a:pt x="46" y="9"/>
                    <a:pt x="52" y="10"/>
                    <a:pt x="56" y="8"/>
                  </a:cubicBezTo>
                  <a:cubicBezTo>
                    <a:pt x="59" y="10"/>
                    <a:pt x="57" y="11"/>
                    <a:pt x="56" y="14"/>
                  </a:cubicBezTo>
                  <a:cubicBezTo>
                    <a:pt x="60" y="12"/>
                    <a:pt x="62" y="8"/>
                    <a:pt x="64" y="5"/>
                  </a:cubicBezTo>
                  <a:cubicBezTo>
                    <a:pt x="68" y="8"/>
                    <a:pt x="72" y="2"/>
                    <a:pt x="76" y="5"/>
                  </a:cubicBezTo>
                  <a:cubicBezTo>
                    <a:pt x="72" y="8"/>
                    <a:pt x="68" y="11"/>
                    <a:pt x="65" y="15"/>
                  </a:cubicBezTo>
                  <a:cubicBezTo>
                    <a:pt x="66" y="20"/>
                    <a:pt x="71" y="19"/>
                    <a:pt x="71" y="21"/>
                  </a:cubicBezTo>
                  <a:cubicBezTo>
                    <a:pt x="69" y="24"/>
                    <a:pt x="66" y="20"/>
                    <a:pt x="61" y="22"/>
                  </a:cubicBezTo>
                  <a:cubicBezTo>
                    <a:pt x="61" y="24"/>
                    <a:pt x="64" y="23"/>
                    <a:pt x="65" y="23"/>
                  </a:cubicBezTo>
                  <a:cubicBezTo>
                    <a:pt x="65" y="25"/>
                    <a:pt x="63" y="25"/>
                    <a:pt x="63" y="27"/>
                  </a:cubicBezTo>
                  <a:cubicBezTo>
                    <a:pt x="60" y="27"/>
                    <a:pt x="56" y="26"/>
                    <a:pt x="52" y="26"/>
                  </a:cubicBezTo>
                  <a:cubicBezTo>
                    <a:pt x="51" y="23"/>
                    <a:pt x="45" y="24"/>
                    <a:pt x="43" y="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78"/>
            <p:cNvSpPr>
              <a:spLocks/>
            </p:cNvSpPr>
            <p:nvPr/>
          </p:nvSpPr>
          <p:spPr bwMode="auto">
            <a:xfrm>
              <a:off x="5716588" y="3187701"/>
              <a:ext cx="14288" cy="9525"/>
            </a:xfrm>
            <a:custGeom>
              <a:avLst/>
              <a:gdLst>
                <a:gd name="T0" fmla="*/ 10 w 10"/>
                <a:gd name="T1" fmla="*/ 3 h 6"/>
                <a:gd name="T2" fmla="*/ 0 w 10"/>
                <a:gd name="T3" fmla="*/ 5 h 6"/>
                <a:gd name="T4" fmla="*/ 9 w 10"/>
                <a:gd name="T5" fmla="*/ 0 h 6"/>
                <a:gd name="T6" fmla="*/ 10 w 10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6">
                  <a:moveTo>
                    <a:pt x="10" y="3"/>
                  </a:moveTo>
                  <a:cubicBezTo>
                    <a:pt x="8" y="5"/>
                    <a:pt x="5" y="6"/>
                    <a:pt x="0" y="5"/>
                  </a:cubicBezTo>
                  <a:cubicBezTo>
                    <a:pt x="1" y="2"/>
                    <a:pt x="4" y="0"/>
                    <a:pt x="9" y="0"/>
                  </a:cubicBezTo>
                  <a:cubicBezTo>
                    <a:pt x="9" y="1"/>
                    <a:pt x="10" y="1"/>
                    <a:pt x="1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79"/>
            <p:cNvSpPr>
              <a:spLocks/>
            </p:cNvSpPr>
            <p:nvPr/>
          </p:nvSpPr>
          <p:spPr bwMode="auto">
            <a:xfrm>
              <a:off x="5673725" y="3228976"/>
              <a:ext cx="7938" cy="3175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3 h 3"/>
                <a:gd name="T4" fmla="*/ 5 w 5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cubicBezTo>
                    <a:pt x="4" y="1"/>
                    <a:pt x="3" y="3"/>
                    <a:pt x="0" y="3"/>
                  </a:cubicBezTo>
                  <a:cubicBezTo>
                    <a:pt x="0" y="0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80"/>
            <p:cNvSpPr>
              <a:spLocks/>
            </p:cNvSpPr>
            <p:nvPr/>
          </p:nvSpPr>
          <p:spPr bwMode="auto">
            <a:xfrm>
              <a:off x="5749925" y="3230563"/>
              <a:ext cx="9525" cy="7938"/>
            </a:xfrm>
            <a:custGeom>
              <a:avLst/>
              <a:gdLst>
                <a:gd name="T0" fmla="*/ 0 w 6"/>
                <a:gd name="T1" fmla="*/ 1 h 6"/>
                <a:gd name="T2" fmla="*/ 2 w 6"/>
                <a:gd name="T3" fmla="*/ 0 h 6"/>
                <a:gd name="T4" fmla="*/ 0 w 6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0" y="1"/>
                  </a:moveTo>
                  <a:cubicBezTo>
                    <a:pt x="1" y="1"/>
                    <a:pt x="2" y="1"/>
                    <a:pt x="2" y="0"/>
                  </a:cubicBezTo>
                  <a:cubicBezTo>
                    <a:pt x="6" y="2"/>
                    <a:pt x="0" y="6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81"/>
            <p:cNvSpPr>
              <a:spLocks/>
            </p:cNvSpPr>
            <p:nvPr/>
          </p:nvSpPr>
          <p:spPr bwMode="auto">
            <a:xfrm>
              <a:off x="6049963" y="3254376"/>
              <a:ext cx="6350" cy="6350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4 h 4"/>
                <a:gd name="T4" fmla="*/ 4 w 4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cubicBezTo>
                    <a:pt x="4" y="3"/>
                    <a:pt x="2" y="3"/>
                    <a:pt x="0" y="4"/>
                  </a:cubicBezTo>
                  <a:cubicBezTo>
                    <a:pt x="0" y="1"/>
                    <a:pt x="2" y="1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82"/>
            <p:cNvSpPr>
              <a:spLocks/>
            </p:cNvSpPr>
            <p:nvPr/>
          </p:nvSpPr>
          <p:spPr bwMode="auto">
            <a:xfrm>
              <a:off x="5716588" y="3316288"/>
              <a:ext cx="12700" cy="4763"/>
            </a:xfrm>
            <a:custGeom>
              <a:avLst/>
              <a:gdLst>
                <a:gd name="T0" fmla="*/ 2 w 8"/>
                <a:gd name="T1" fmla="*/ 0 h 4"/>
                <a:gd name="T2" fmla="*/ 8 w 8"/>
                <a:gd name="T3" fmla="*/ 4 h 4"/>
                <a:gd name="T4" fmla="*/ 0 w 8"/>
                <a:gd name="T5" fmla="*/ 1 h 4"/>
                <a:gd name="T6" fmla="*/ 2 w 8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4">
                  <a:moveTo>
                    <a:pt x="2" y="0"/>
                  </a:moveTo>
                  <a:cubicBezTo>
                    <a:pt x="5" y="1"/>
                    <a:pt x="7" y="2"/>
                    <a:pt x="8" y="4"/>
                  </a:cubicBezTo>
                  <a:cubicBezTo>
                    <a:pt x="4" y="4"/>
                    <a:pt x="2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83"/>
            <p:cNvSpPr>
              <a:spLocks/>
            </p:cNvSpPr>
            <p:nvPr/>
          </p:nvSpPr>
          <p:spPr bwMode="auto">
            <a:xfrm>
              <a:off x="6132513" y="3365501"/>
              <a:ext cx="9525" cy="12700"/>
            </a:xfrm>
            <a:custGeom>
              <a:avLst/>
              <a:gdLst>
                <a:gd name="T0" fmla="*/ 4 w 7"/>
                <a:gd name="T1" fmla="*/ 9 h 9"/>
                <a:gd name="T2" fmla="*/ 4 w 7"/>
                <a:gd name="T3" fmla="*/ 0 h 9"/>
                <a:gd name="T4" fmla="*/ 4 w 7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9">
                  <a:moveTo>
                    <a:pt x="4" y="9"/>
                  </a:moveTo>
                  <a:cubicBezTo>
                    <a:pt x="0" y="8"/>
                    <a:pt x="2" y="2"/>
                    <a:pt x="4" y="0"/>
                  </a:cubicBezTo>
                  <a:cubicBezTo>
                    <a:pt x="7" y="2"/>
                    <a:pt x="5" y="6"/>
                    <a:pt x="4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84"/>
            <p:cNvSpPr>
              <a:spLocks/>
            </p:cNvSpPr>
            <p:nvPr/>
          </p:nvSpPr>
          <p:spPr bwMode="auto">
            <a:xfrm>
              <a:off x="6096000" y="3387726"/>
              <a:ext cx="6350" cy="4763"/>
            </a:xfrm>
            <a:custGeom>
              <a:avLst/>
              <a:gdLst>
                <a:gd name="T0" fmla="*/ 4 w 4"/>
                <a:gd name="T1" fmla="*/ 4 h 4"/>
                <a:gd name="T2" fmla="*/ 0 w 4"/>
                <a:gd name="T3" fmla="*/ 3 h 4"/>
                <a:gd name="T4" fmla="*/ 4 w 4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4" y="4"/>
                  </a:moveTo>
                  <a:cubicBezTo>
                    <a:pt x="2" y="4"/>
                    <a:pt x="1" y="4"/>
                    <a:pt x="0" y="3"/>
                  </a:cubicBezTo>
                  <a:cubicBezTo>
                    <a:pt x="1" y="1"/>
                    <a:pt x="4" y="0"/>
                    <a:pt x="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85"/>
            <p:cNvSpPr>
              <a:spLocks/>
            </p:cNvSpPr>
            <p:nvPr/>
          </p:nvSpPr>
          <p:spPr bwMode="auto">
            <a:xfrm>
              <a:off x="5573713" y="3486151"/>
              <a:ext cx="12700" cy="6350"/>
            </a:xfrm>
            <a:custGeom>
              <a:avLst/>
              <a:gdLst>
                <a:gd name="T0" fmla="*/ 6 w 8"/>
                <a:gd name="T1" fmla="*/ 0 h 5"/>
                <a:gd name="T2" fmla="*/ 0 w 8"/>
                <a:gd name="T3" fmla="*/ 1 h 5"/>
                <a:gd name="T4" fmla="*/ 6 w 8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5">
                  <a:moveTo>
                    <a:pt x="6" y="0"/>
                  </a:moveTo>
                  <a:cubicBezTo>
                    <a:pt x="3" y="0"/>
                    <a:pt x="1" y="5"/>
                    <a:pt x="0" y="1"/>
                  </a:cubicBezTo>
                  <a:cubicBezTo>
                    <a:pt x="3" y="0"/>
                    <a:pt x="8" y="0"/>
                    <a:pt x="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86"/>
            <p:cNvSpPr>
              <a:spLocks/>
            </p:cNvSpPr>
            <p:nvPr/>
          </p:nvSpPr>
          <p:spPr bwMode="auto">
            <a:xfrm>
              <a:off x="5592763" y="3535363"/>
              <a:ext cx="39688" cy="20638"/>
            </a:xfrm>
            <a:custGeom>
              <a:avLst/>
              <a:gdLst>
                <a:gd name="T0" fmla="*/ 28 w 28"/>
                <a:gd name="T1" fmla="*/ 10 h 14"/>
                <a:gd name="T2" fmla="*/ 15 w 28"/>
                <a:gd name="T3" fmla="*/ 13 h 14"/>
                <a:gd name="T4" fmla="*/ 0 w 28"/>
                <a:gd name="T5" fmla="*/ 8 h 14"/>
                <a:gd name="T6" fmla="*/ 9 w 28"/>
                <a:gd name="T7" fmla="*/ 9 h 14"/>
                <a:gd name="T8" fmla="*/ 5 w 28"/>
                <a:gd name="T9" fmla="*/ 3 h 14"/>
                <a:gd name="T10" fmla="*/ 28 w 28"/>
                <a:gd name="T11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4">
                  <a:moveTo>
                    <a:pt x="28" y="10"/>
                  </a:moveTo>
                  <a:cubicBezTo>
                    <a:pt x="23" y="10"/>
                    <a:pt x="16" y="8"/>
                    <a:pt x="15" y="13"/>
                  </a:cubicBezTo>
                  <a:cubicBezTo>
                    <a:pt x="12" y="8"/>
                    <a:pt x="1" y="14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ubicBezTo>
                    <a:pt x="5" y="8"/>
                    <a:pt x="10" y="4"/>
                    <a:pt x="5" y="3"/>
                  </a:cubicBezTo>
                  <a:cubicBezTo>
                    <a:pt x="13" y="0"/>
                    <a:pt x="27" y="3"/>
                    <a:pt x="28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287"/>
            <p:cNvSpPr>
              <a:spLocks/>
            </p:cNvSpPr>
            <p:nvPr/>
          </p:nvSpPr>
          <p:spPr bwMode="auto">
            <a:xfrm>
              <a:off x="5568950" y="3546476"/>
              <a:ext cx="12700" cy="7938"/>
            </a:xfrm>
            <a:custGeom>
              <a:avLst/>
              <a:gdLst>
                <a:gd name="T0" fmla="*/ 9 w 9"/>
                <a:gd name="T1" fmla="*/ 3 h 5"/>
                <a:gd name="T2" fmla="*/ 0 w 9"/>
                <a:gd name="T3" fmla="*/ 1 h 5"/>
                <a:gd name="T4" fmla="*/ 9 w 9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5">
                  <a:moveTo>
                    <a:pt x="9" y="3"/>
                  </a:moveTo>
                  <a:cubicBezTo>
                    <a:pt x="6" y="5"/>
                    <a:pt x="0" y="5"/>
                    <a:pt x="0" y="1"/>
                  </a:cubicBezTo>
                  <a:cubicBezTo>
                    <a:pt x="4" y="0"/>
                    <a:pt x="6" y="2"/>
                    <a:pt x="9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88"/>
            <p:cNvSpPr>
              <a:spLocks noEditPoints="1"/>
            </p:cNvSpPr>
            <p:nvPr/>
          </p:nvSpPr>
          <p:spPr bwMode="auto">
            <a:xfrm>
              <a:off x="5540375" y="3594101"/>
              <a:ext cx="312738" cy="485775"/>
            </a:xfrm>
            <a:custGeom>
              <a:avLst/>
              <a:gdLst>
                <a:gd name="T0" fmla="*/ 190 w 219"/>
                <a:gd name="T1" fmla="*/ 79 h 340"/>
                <a:gd name="T2" fmla="*/ 174 w 219"/>
                <a:gd name="T3" fmla="*/ 78 h 340"/>
                <a:gd name="T4" fmla="*/ 170 w 219"/>
                <a:gd name="T5" fmla="*/ 80 h 340"/>
                <a:gd name="T6" fmla="*/ 169 w 219"/>
                <a:gd name="T7" fmla="*/ 73 h 340"/>
                <a:gd name="T8" fmla="*/ 147 w 219"/>
                <a:gd name="T9" fmla="*/ 77 h 340"/>
                <a:gd name="T10" fmla="*/ 151 w 219"/>
                <a:gd name="T11" fmla="*/ 71 h 340"/>
                <a:gd name="T12" fmla="*/ 144 w 219"/>
                <a:gd name="T13" fmla="*/ 63 h 340"/>
                <a:gd name="T14" fmla="*/ 137 w 219"/>
                <a:gd name="T15" fmla="*/ 68 h 340"/>
                <a:gd name="T16" fmla="*/ 139 w 219"/>
                <a:gd name="T17" fmla="*/ 42 h 340"/>
                <a:gd name="T18" fmla="*/ 106 w 219"/>
                <a:gd name="T19" fmla="*/ 28 h 340"/>
                <a:gd name="T20" fmla="*/ 95 w 219"/>
                <a:gd name="T21" fmla="*/ 15 h 340"/>
                <a:gd name="T22" fmla="*/ 93 w 219"/>
                <a:gd name="T23" fmla="*/ 8 h 340"/>
                <a:gd name="T24" fmla="*/ 87 w 219"/>
                <a:gd name="T25" fmla="*/ 10 h 340"/>
                <a:gd name="T26" fmla="*/ 62 w 219"/>
                <a:gd name="T27" fmla="*/ 10 h 340"/>
                <a:gd name="T28" fmla="*/ 46 w 219"/>
                <a:gd name="T29" fmla="*/ 7 h 340"/>
                <a:gd name="T30" fmla="*/ 31 w 219"/>
                <a:gd name="T31" fmla="*/ 6 h 340"/>
                <a:gd name="T32" fmla="*/ 22 w 219"/>
                <a:gd name="T33" fmla="*/ 22 h 340"/>
                <a:gd name="T34" fmla="*/ 12 w 219"/>
                <a:gd name="T35" fmla="*/ 52 h 340"/>
                <a:gd name="T36" fmla="*/ 6 w 219"/>
                <a:gd name="T37" fmla="*/ 80 h 340"/>
                <a:gd name="T38" fmla="*/ 2 w 219"/>
                <a:gd name="T39" fmla="*/ 97 h 340"/>
                <a:gd name="T40" fmla="*/ 26 w 219"/>
                <a:gd name="T41" fmla="*/ 140 h 340"/>
                <a:gd name="T42" fmla="*/ 59 w 219"/>
                <a:gd name="T43" fmla="*/ 181 h 340"/>
                <a:gd name="T44" fmla="*/ 66 w 219"/>
                <a:gd name="T45" fmla="*/ 271 h 340"/>
                <a:gd name="T46" fmla="*/ 72 w 219"/>
                <a:gd name="T47" fmla="*/ 292 h 340"/>
                <a:gd name="T48" fmla="*/ 75 w 219"/>
                <a:gd name="T49" fmla="*/ 298 h 340"/>
                <a:gd name="T50" fmla="*/ 72 w 219"/>
                <a:gd name="T51" fmla="*/ 296 h 340"/>
                <a:gd name="T52" fmla="*/ 75 w 219"/>
                <a:gd name="T53" fmla="*/ 302 h 340"/>
                <a:gd name="T54" fmla="*/ 78 w 219"/>
                <a:gd name="T55" fmla="*/ 307 h 340"/>
                <a:gd name="T56" fmla="*/ 73 w 219"/>
                <a:gd name="T57" fmla="*/ 304 h 340"/>
                <a:gd name="T58" fmla="*/ 71 w 219"/>
                <a:gd name="T59" fmla="*/ 305 h 340"/>
                <a:gd name="T60" fmla="*/ 73 w 219"/>
                <a:gd name="T61" fmla="*/ 308 h 340"/>
                <a:gd name="T62" fmla="*/ 74 w 219"/>
                <a:gd name="T63" fmla="*/ 316 h 340"/>
                <a:gd name="T64" fmla="*/ 78 w 219"/>
                <a:gd name="T65" fmla="*/ 323 h 340"/>
                <a:gd name="T66" fmla="*/ 81 w 219"/>
                <a:gd name="T67" fmla="*/ 328 h 340"/>
                <a:gd name="T68" fmla="*/ 84 w 219"/>
                <a:gd name="T69" fmla="*/ 328 h 340"/>
                <a:gd name="T70" fmla="*/ 86 w 219"/>
                <a:gd name="T71" fmla="*/ 330 h 340"/>
                <a:gd name="T72" fmla="*/ 94 w 219"/>
                <a:gd name="T73" fmla="*/ 338 h 340"/>
                <a:gd name="T74" fmla="*/ 95 w 219"/>
                <a:gd name="T75" fmla="*/ 338 h 340"/>
                <a:gd name="T76" fmla="*/ 101 w 219"/>
                <a:gd name="T77" fmla="*/ 339 h 340"/>
                <a:gd name="T78" fmla="*/ 103 w 219"/>
                <a:gd name="T79" fmla="*/ 339 h 340"/>
                <a:gd name="T80" fmla="*/ 107 w 219"/>
                <a:gd name="T81" fmla="*/ 340 h 340"/>
                <a:gd name="T82" fmla="*/ 113 w 219"/>
                <a:gd name="T83" fmla="*/ 340 h 340"/>
                <a:gd name="T84" fmla="*/ 113 w 219"/>
                <a:gd name="T85" fmla="*/ 339 h 340"/>
                <a:gd name="T86" fmla="*/ 107 w 219"/>
                <a:gd name="T87" fmla="*/ 338 h 340"/>
                <a:gd name="T88" fmla="*/ 105 w 219"/>
                <a:gd name="T89" fmla="*/ 328 h 340"/>
                <a:gd name="T90" fmla="*/ 113 w 219"/>
                <a:gd name="T91" fmla="*/ 316 h 340"/>
                <a:gd name="T92" fmla="*/ 109 w 219"/>
                <a:gd name="T93" fmla="*/ 300 h 340"/>
                <a:gd name="T94" fmla="*/ 108 w 219"/>
                <a:gd name="T95" fmla="*/ 288 h 340"/>
                <a:gd name="T96" fmla="*/ 110 w 219"/>
                <a:gd name="T97" fmla="*/ 284 h 340"/>
                <a:gd name="T98" fmla="*/ 104 w 219"/>
                <a:gd name="T99" fmla="*/ 278 h 340"/>
                <a:gd name="T100" fmla="*/ 112 w 219"/>
                <a:gd name="T101" fmla="*/ 268 h 340"/>
                <a:gd name="T102" fmla="*/ 130 w 219"/>
                <a:gd name="T103" fmla="*/ 249 h 340"/>
                <a:gd name="T104" fmla="*/ 140 w 219"/>
                <a:gd name="T105" fmla="*/ 248 h 340"/>
                <a:gd name="T106" fmla="*/ 147 w 219"/>
                <a:gd name="T107" fmla="*/ 230 h 340"/>
                <a:gd name="T108" fmla="*/ 152 w 219"/>
                <a:gd name="T109" fmla="*/ 228 h 340"/>
                <a:gd name="T110" fmla="*/ 172 w 219"/>
                <a:gd name="T111" fmla="*/ 189 h 340"/>
                <a:gd name="T112" fmla="*/ 191 w 219"/>
                <a:gd name="T113" fmla="*/ 180 h 340"/>
                <a:gd name="T114" fmla="*/ 198 w 219"/>
                <a:gd name="T115" fmla="*/ 130 h 340"/>
                <a:gd name="T116" fmla="*/ 204 w 219"/>
                <a:gd name="T117" fmla="*/ 122 h 340"/>
                <a:gd name="T118" fmla="*/ 48 w 219"/>
                <a:gd name="T119" fmla="*/ 16 h 340"/>
                <a:gd name="T120" fmla="*/ 44 w 219"/>
                <a:gd name="T121" fmla="*/ 14 h 340"/>
                <a:gd name="T122" fmla="*/ 48 w 219"/>
                <a:gd name="T123" fmla="*/ 16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9" h="340">
                  <a:moveTo>
                    <a:pt x="211" y="92"/>
                  </a:moveTo>
                  <a:cubicBezTo>
                    <a:pt x="201" y="92"/>
                    <a:pt x="198" y="81"/>
                    <a:pt x="190" y="79"/>
                  </a:cubicBezTo>
                  <a:cubicBezTo>
                    <a:pt x="185" y="78"/>
                    <a:pt x="180" y="82"/>
                    <a:pt x="175" y="77"/>
                  </a:cubicBezTo>
                  <a:cubicBezTo>
                    <a:pt x="174" y="77"/>
                    <a:pt x="174" y="77"/>
                    <a:pt x="174" y="78"/>
                  </a:cubicBezTo>
                  <a:cubicBezTo>
                    <a:pt x="174" y="79"/>
                    <a:pt x="172" y="79"/>
                    <a:pt x="171" y="78"/>
                  </a:cubicBezTo>
                  <a:cubicBezTo>
                    <a:pt x="170" y="78"/>
                    <a:pt x="171" y="79"/>
                    <a:pt x="170" y="80"/>
                  </a:cubicBezTo>
                  <a:cubicBezTo>
                    <a:pt x="168" y="82"/>
                    <a:pt x="171" y="76"/>
                    <a:pt x="169" y="75"/>
                  </a:cubicBezTo>
                  <a:cubicBezTo>
                    <a:pt x="169" y="73"/>
                    <a:pt x="169" y="73"/>
                    <a:pt x="169" y="73"/>
                  </a:cubicBezTo>
                  <a:cubicBezTo>
                    <a:pt x="165" y="73"/>
                    <a:pt x="155" y="63"/>
                    <a:pt x="151" y="72"/>
                  </a:cubicBezTo>
                  <a:cubicBezTo>
                    <a:pt x="149" y="73"/>
                    <a:pt x="149" y="75"/>
                    <a:pt x="147" y="77"/>
                  </a:cubicBezTo>
                  <a:cubicBezTo>
                    <a:pt x="148" y="74"/>
                    <a:pt x="146" y="75"/>
                    <a:pt x="146" y="73"/>
                  </a:cubicBezTo>
                  <a:cubicBezTo>
                    <a:pt x="149" y="73"/>
                    <a:pt x="150" y="72"/>
                    <a:pt x="151" y="71"/>
                  </a:cubicBezTo>
                  <a:cubicBezTo>
                    <a:pt x="150" y="69"/>
                    <a:pt x="152" y="69"/>
                    <a:pt x="151" y="67"/>
                  </a:cubicBezTo>
                  <a:cubicBezTo>
                    <a:pt x="149" y="66"/>
                    <a:pt x="147" y="64"/>
                    <a:pt x="144" y="63"/>
                  </a:cubicBezTo>
                  <a:cubicBezTo>
                    <a:pt x="143" y="66"/>
                    <a:pt x="138" y="65"/>
                    <a:pt x="141" y="68"/>
                  </a:cubicBezTo>
                  <a:cubicBezTo>
                    <a:pt x="140" y="67"/>
                    <a:pt x="138" y="70"/>
                    <a:pt x="137" y="68"/>
                  </a:cubicBezTo>
                  <a:cubicBezTo>
                    <a:pt x="138" y="64"/>
                    <a:pt x="141" y="63"/>
                    <a:pt x="143" y="61"/>
                  </a:cubicBezTo>
                  <a:cubicBezTo>
                    <a:pt x="144" y="55"/>
                    <a:pt x="139" y="50"/>
                    <a:pt x="139" y="42"/>
                  </a:cubicBezTo>
                  <a:cubicBezTo>
                    <a:pt x="138" y="42"/>
                    <a:pt x="137" y="43"/>
                    <a:pt x="136" y="43"/>
                  </a:cubicBezTo>
                  <a:cubicBezTo>
                    <a:pt x="130" y="27"/>
                    <a:pt x="113" y="39"/>
                    <a:pt x="106" y="28"/>
                  </a:cubicBezTo>
                  <a:cubicBezTo>
                    <a:pt x="106" y="21"/>
                    <a:pt x="98" y="20"/>
                    <a:pt x="93" y="20"/>
                  </a:cubicBezTo>
                  <a:cubicBezTo>
                    <a:pt x="93" y="18"/>
                    <a:pt x="96" y="18"/>
                    <a:pt x="95" y="15"/>
                  </a:cubicBezTo>
                  <a:cubicBezTo>
                    <a:pt x="94" y="14"/>
                    <a:pt x="92" y="14"/>
                    <a:pt x="91" y="12"/>
                  </a:cubicBezTo>
                  <a:cubicBezTo>
                    <a:pt x="95" y="14"/>
                    <a:pt x="97" y="8"/>
                    <a:pt x="93" y="8"/>
                  </a:cubicBezTo>
                  <a:cubicBezTo>
                    <a:pt x="92" y="12"/>
                    <a:pt x="91" y="10"/>
                    <a:pt x="88" y="13"/>
                  </a:cubicBezTo>
                  <a:cubicBezTo>
                    <a:pt x="89" y="11"/>
                    <a:pt x="87" y="11"/>
                    <a:pt x="87" y="10"/>
                  </a:cubicBezTo>
                  <a:cubicBezTo>
                    <a:pt x="88" y="10"/>
                    <a:pt x="89" y="10"/>
                    <a:pt x="89" y="9"/>
                  </a:cubicBezTo>
                  <a:cubicBezTo>
                    <a:pt x="79" y="10"/>
                    <a:pt x="75" y="11"/>
                    <a:pt x="62" y="10"/>
                  </a:cubicBezTo>
                  <a:cubicBezTo>
                    <a:pt x="62" y="4"/>
                    <a:pt x="55" y="5"/>
                    <a:pt x="54" y="1"/>
                  </a:cubicBezTo>
                  <a:cubicBezTo>
                    <a:pt x="54" y="5"/>
                    <a:pt x="48" y="8"/>
                    <a:pt x="46" y="7"/>
                  </a:cubicBezTo>
                  <a:cubicBezTo>
                    <a:pt x="46" y="4"/>
                    <a:pt x="49" y="4"/>
                    <a:pt x="48" y="0"/>
                  </a:cubicBezTo>
                  <a:cubicBezTo>
                    <a:pt x="43" y="2"/>
                    <a:pt x="35" y="8"/>
                    <a:pt x="31" y="6"/>
                  </a:cubicBezTo>
                  <a:cubicBezTo>
                    <a:pt x="29" y="13"/>
                    <a:pt x="22" y="17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7"/>
                    <a:pt x="20" y="32"/>
                    <a:pt x="19" y="37"/>
                  </a:cubicBezTo>
                  <a:cubicBezTo>
                    <a:pt x="19" y="44"/>
                    <a:pt x="17" y="50"/>
                    <a:pt x="12" y="52"/>
                  </a:cubicBezTo>
                  <a:cubicBezTo>
                    <a:pt x="10" y="62"/>
                    <a:pt x="1" y="64"/>
                    <a:pt x="1" y="77"/>
                  </a:cubicBezTo>
                  <a:cubicBezTo>
                    <a:pt x="3" y="78"/>
                    <a:pt x="5" y="80"/>
                    <a:pt x="6" y="80"/>
                  </a:cubicBezTo>
                  <a:cubicBezTo>
                    <a:pt x="4" y="84"/>
                    <a:pt x="0" y="85"/>
                    <a:pt x="0" y="89"/>
                  </a:cubicBezTo>
                  <a:cubicBezTo>
                    <a:pt x="1" y="91"/>
                    <a:pt x="3" y="93"/>
                    <a:pt x="2" y="97"/>
                  </a:cubicBezTo>
                  <a:cubicBezTo>
                    <a:pt x="14" y="106"/>
                    <a:pt x="17" y="124"/>
                    <a:pt x="26" y="136"/>
                  </a:cubicBezTo>
                  <a:cubicBezTo>
                    <a:pt x="26" y="140"/>
                    <a:pt x="26" y="140"/>
                    <a:pt x="26" y="140"/>
                  </a:cubicBezTo>
                  <a:cubicBezTo>
                    <a:pt x="35" y="152"/>
                    <a:pt x="57" y="152"/>
                    <a:pt x="59" y="171"/>
                  </a:cubicBezTo>
                  <a:cubicBezTo>
                    <a:pt x="60" y="172"/>
                    <a:pt x="60" y="179"/>
                    <a:pt x="59" y="181"/>
                  </a:cubicBezTo>
                  <a:cubicBezTo>
                    <a:pt x="57" y="213"/>
                    <a:pt x="65" y="237"/>
                    <a:pt x="62" y="266"/>
                  </a:cubicBezTo>
                  <a:cubicBezTo>
                    <a:pt x="63" y="268"/>
                    <a:pt x="66" y="268"/>
                    <a:pt x="66" y="271"/>
                  </a:cubicBezTo>
                  <a:cubicBezTo>
                    <a:pt x="65" y="275"/>
                    <a:pt x="65" y="280"/>
                    <a:pt x="68" y="282"/>
                  </a:cubicBezTo>
                  <a:cubicBezTo>
                    <a:pt x="65" y="285"/>
                    <a:pt x="68" y="291"/>
                    <a:pt x="72" y="292"/>
                  </a:cubicBezTo>
                  <a:cubicBezTo>
                    <a:pt x="70" y="287"/>
                    <a:pt x="69" y="285"/>
                    <a:pt x="71" y="282"/>
                  </a:cubicBezTo>
                  <a:cubicBezTo>
                    <a:pt x="75" y="285"/>
                    <a:pt x="75" y="295"/>
                    <a:pt x="75" y="298"/>
                  </a:cubicBezTo>
                  <a:cubicBezTo>
                    <a:pt x="75" y="300"/>
                    <a:pt x="71" y="299"/>
                    <a:pt x="73" y="297"/>
                  </a:cubicBezTo>
                  <a:cubicBezTo>
                    <a:pt x="70" y="298"/>
                    <a:pt x="74" y="296"/>
                    <a:pt x="72" y="296"/>
                  </a:cubicBezTo>
                  <a:cubicBezTo>
                    <a:pt x="72" y="297"/>
                    <a:pt x="69" y="296"/>
                    <a:pt x="69" y="298"/>
                  </a:cubicBezTo>
                  <a:cubicBezTo>
                    <a:pt x="73" y="298"/>
                    <a:pt x="72" y="302"/>
                    <a:pt x="75" y="302"/>
                  </a:cubicBezTo>
                  <a:cubicBezTo>
                    <a:pt x="75" y="301"/>
                    <a:pt x="75" y="299"/>
                    <a:pt x="76" y="299"/>
                  </a:cubicBezTo>
                  <a:cubicBezTo>
                    <a:pt x="79" y="301"/>
                    <a:pt x="77" y="303"/>
                    <a:pt x="78" y="307"/>
                  </a:cubicBezTo>
                  <a:cubicBezTo>
                    <a:pt x="75" y="307"/>
                    <a:pt x="77" y="304"/>
                    <a:pt x="73" y="305"/>
                  </a:cubicBezTo>
                  <a:cubicBezTo>
                    <a:pt x="73" y="304"/>
                    <a:pt x="73" y="304"/>
                    <a:pt x="73" y="304"/>
                  </a:cubicBezTo>
                  <a:cubicBezTo>
                    <a:pt x="72" y="304"/>
                    <a:pt x="72" y="304"/>
                    <a:pt x="72" y="304"/>
                  </a:cubicBezTo>
                  <a:cubicBezTo>
                    <a:pt x="71" y="304"/>
                    <a:pt x="71" y="304"/>
                    <a:pt x="71" y="305"/>
                  </a:cubicBezTo>
                  <a:cubicBezTo>
                    <a:pt x="73" y="305"/>
                    <a:pt x="69" y="309"/>
                    <a:pt x="72" y="310"/>
                  </a:cubicBezTo>
                  <a:cubicBezTo>
                    <a:pt x="72" y="309"/>
                    <a:pt x="72" y="308"/>
                    <a:pt x="73" y="308"/>
                  </a:cubicBezTo>
                  <a:cubicBezTo>
                    <a:pt x="78" y="309"/>
                    <a:pt x="77" y="312"/>
                    <a:pt x="78" y="316"/>
                  </a:cubicBezTo>
                  <a:cubicBezTo>
                    <a:pt x="75" y="316"/>
                    <a:pt x="76" y="314"/>
                    <a:pt x="74" y="316"/>
                  </a:cubicBezTo>
                  <a:cubicBezTo>
                    <a:pt x="74" y="318"/>
                    <a:pt x="74" y="318"/>
                    <a:pt x="74" y="318"/>
                  </a:cubicBezTo>
                  <a:cubicBezTo>
                    <a:pt x="76" y="319"/>
                    <a:pt x="77" y="322"/>
                    <a:pt x="78" y="323"/>
                  </a:cubicBezTo>
                  <a:cubicBezTo>
                    <a:pt x="78" y="326"/>
                    <a:pt x="81" y="324"/>
                    <a:pt x="81" y="325"/>
                  </a:cubicBezTo>
                  <a:cubicBezTo>
                    <a:pt x="81" y="326"/>
                    <a:pt x="79" y="328"/>
                    <a:pt x="81" y="328"/>
                  </a:cubicBezTo>
                  <a:cubicBezTo>
                    <a:pt x="81" y="327"/>
                    <a:pt x="81" y="326"/>
                    <a:pt x="83" y="325"/>
                  </a:cubicBezTo>
                  <a:cubicBezTo>
                    <a:pt x="82" y="327"/>
                    <a:pt x="84" y="327"/>
                    <a:pt x="84" y="328"/>
                  </a:cubicBezTo>
                  <a:cubicBezTo>
                    <a:pt x="81" y="329"/>
                    <a:pt x="85" y="331"/>
                    <a:pt x="83" y="333"/>
                  </a:cubicBezTo>
                  <a:cubicBezTo>
                    <a:pt x="86" y="334"/>
                    <a:pt x="84" y="330"/>
                    <a:pt x="86" y="330"/>
                  </a:cubicBezTo>
                  <a:cubicBezTo>
                    <a:pt x="88" y="332"/>
                    <a:pt x="92" y="334"/>
                    <a:pt x="91" y="337"/>
                  </a:cubicBezTo>
                  <a:cubicBezTo>
                    <a:pt x="92" y="337"/>
                    <a:pt x="93" y="338"/>
                    <a:pt x="94" y="338"/>
                  </a:cubicBezTo>
                  <a:cubicBezTo>
                    <a:pt x="94" y="338"/>
                    <a:pt x="94" y="338"/>
                    <a:pt x="94" y="338"/>
                  </a:cubicBezTo>
                  <a:cubicBezTo>
                    <a:pt x="95" y="338"/>
                    <a:pt x="95" y="338"/>
                    <a:pt x="95" y="338"/>
                  </a:cubicBezTo>
                  <a:cubicBezTo>
                    <a:pt x="97" y="338"/>
                    <a:pt x="98" y="338"/>
                    <a:pt x="100" y="339"/>
                  </a:cubicBezTo>
                  <a:cubicBezTo>
                    <a:pt x="100" y="339"/>
                    <a:pt x="101" y="339"/>
                    <a:pt x="101" y="339"/>
                  </a:cubicBezTo>
                  <a:cubicBezTo>
                    <a:pt x="101" y="339"/>
                    <a:pt x="101" y="339"/>
                    <a:pt x="102" y="339"/>
                  </a:cubicBezTo>
                  <a:cubicBezTo>
                    <a:pt x="102" y="339"/>
                    <a:pt x="102" y="339"/>
                    <a:pt x="103" y="339"/>
                  </a:cubicBezTo>
                  <a:cubicBezTo>
                    <a:pt x="104" y="339"/>
                    <a:pt x="105" y="339"/>
                    <a:pt x="106" y="339"/>
                  </a:cubicBezTo>
                  <a:cubicBezTo>
                    <a:pt x="107" y="339"/>
                    <a:pt x="107" y="340"/>
                    <a:pt x="107" y="340"/>
                  </a:cubicBezTo>
                  <a:cubicBezTo>
                    <a:pt x="108" y="340"/>
                    <a:pt x="109" y="340"/>
                    <a:pt x="110" y="340"/>
                  </a:cubicBezTo>
                  <a:cubicBezTo>
                    <a:pt x="111" y="340"/>
                    <a:pt x="112" y="340"/>
                    <a:pt x="113" y="340"/>
                  </a:cubicBezTo>
                  <a:cubicBezTo>
                    <a:pt x="113" y="340"/>
                    <a:pt x="114" y="340"/>
                    <a:pt x="114" y="340"/>
                  </a:cubicBezTo>
                  <a:cubicBezTo>
                    <a:pt x="113" y="340"/>
                    <a:pt x="113" y="339"/>
                    <a:pt x="113" y="339"/>
                  </a:cubicBezTo>
                  <a:cubicBezTo>
                    <a:pt x="111" y="339"/>
                    <a:pt x="108" y="338"/>
                    <a:pt x="107" y="339"/>
                  </a:cubicBezTo>
                  <a:cubicBezTo>
                    <a:pt x="107" y="338"/>
                    <a:pt x="107" y="338"/>
                    <a:pt x="107" y="338"/>
                  </a:cubicBezTo>
                  <a:cubicBezTo>
                    <a:pt x="108" y="337"/>
                    <a:pt x="112" y="338"/>
                    <a:pt x="113" y="336"/>
                  </a:cubicBezTo>
                  <a:cubicBezTo>
                    <a:pt x="109" y="335"/>
                    <a:pt x="107" y="331"/>
                    <a:pt x="105" y="328"/>
                  </a:cubicBezTo>
                  <a:cubicBezTo>
                    <a:pt x="107" y="328"/>
                    <a:pt x="106" y="324"/>
                    <a:pt x="109" y="325"/>
                  </a:cubicBezTo>
                  <a:cubicBezTo>
                    <a:pt x="107" y="320"/>
                    <a:pt x="110" y="318"/>
                    <a:pt x="113" y="316"/>
                  </a:cubicBezTo>
                  <a:cubicBezTo>
                    <a:pt x="114" y="307"/>
                    <a:pt x="103" y="311"/>
                    <a:pt x="103" y="305"/>
                  </a:cubicBezTo>
                  <a:cubicBezTo>
                    <a:pt x="103" y="302"/>
                    <a:pt x="104" y="299"/>
                    <a:pt x="109" y="300"/>
                  </a:cubicBezTo>
                  <a:cubicBezTo>
                    <a:pt x="109" y="296"/>
                    <a:pt x="108" y="294"/>
                    <a:pt x="107" y="292"/>
                  </a:cubicBezTo>
                  <a:cubicBezTo>
                    <a:pt x="109" y="291"/>
                    <a:pt x="110" y="289"/>
                    <a:pt x="108" y="288"/>
                  </a:cubicBezTo>
                  <a:cubicBezTo>
                    <a:pt x="110" y="287"/>
                    <a:pt x="110" y="289"/>
                    <a:pt x="112" y="289"/>
                  </a:cubicBezTo>
                  <a:cubicBezTo>
                    <a:pt x="113" y="286"/>
                    <a:pt x="111" y="286"/>
                    <a:pt x="110" y="284"/>
                  </a:cubicBezTo>
                  <a:cubicBezTo>
                    <a:pt x="108" y="283"/>
                    <a:pt x="110" y="287"/>
                    <a:pt x="107" y="286"/>
                  </a:cubicBezTo>
                  <a:cubicBezTo>
                    <a:pt x="105" y="284"/>
                    <a:pt x="103" y="282"/>
                    <a:pt x="104" y="278"/>
                  </a:cubicBezTo>
                  <a:cubicBezTo>
                    <a:pt x="106" y="279"/>
                    <a:pt x="111" y="279"/>
                    <a:pt x="114" y="279"/>
                  </a:cubicBezTo>
                  <a:cubicBezTo>
                    <a:pt x="115" y="274"/>
                    <a:pt x="114" y="271"/>
                    <a:pt x="112" y="268"/>
                  </a:cubicBezTo>
                  <a:cubicBezTo>
                    <a:pt x="124" y="269"/>
                    <a:pt x="132" y="267"/>
                    <a:pt x="134" y="257"/>
                  </a:cubicBezTo>
                  <a:cubicBezTo>
                    <a:pt x="132" y="254"/>
                    <a:pt x="128" y="254"/>
                    <a:pt x="130" y="249"/>
                  </a:cubicBezTo>
                  <a:cubicBezTo>
                    <a:pt x="127" y="247"/>
                    <a:pt x="123" y="247"/>
                    <a:pt x="123" y="244"/>
                  </a:cubicBezTo>
                  <a:cubicBezTo>
                    <a:pt x="129" y="245"/>
                    <a:pt x="133" y="248"/>
                    <a:pt x="140" y="248"/>
                  </a:cubicBezTo>
                  <a:cubicBezTo>
                    <a:pt x="144" y="243"/>
                    <a:pt x="147" y="237"/>
                    <a:pt x="150" y="230"/>
                  </a:cubicBezTo>
                  <a:cubicBezTo>
                    <a:pt x="148" y="230"/>
                    <a:pt x="148" y="232"/>
                    <a:pt x="147" y="230"/>
                  </a:cubicBezTo>
                  <a:cubicBezTo>
                    <a:pt x="149" y="227"/>
                    <a:pt x="150" y="224"/>
                    <a:pt x="153" y="223"/>
                  </a:cubicBezTo>
                  <a:cubicBezTo>
                    <a:pt x="153" y="225"/>
                    <a:pt x="150" y="227"/>
                    <a:pt x="152" y="228"/>
                  </a:cubicBezTo>
                  <a:cubicBezTo>
                    <a:pt x="157" y="217"/>
                    <a:pt x="162" y="212"/>
                    <a:pt x="159" y="197"/>
                  </a:cubicBezTo>
                  <a:cubicBezTo>
                    <a:pt x="163" y="197"/>
                    <a:pt x="167" y="187"/>
                    <a:pt x="172" y="189"/>
                  </a:cubicBezTo>
                  <a:cubicBezTo>
                    <a:pt x="174" y="186"/>
                    <a:pt x="179" y="184"/>
                    <a:pt x="187" y="185"/>
                  </a:cubicBezTo>
                  <a:cubicBezTo>
                    <a:pt x="186" y="181"/>
                    <a:pt x="189" y="181"/>
                    <a:pt x="191" y="180"/>
                  </a:cubicBezTo>
                  <a:cubicBezTo>
                    <a:pt x="191" y="174"/>
                    <a:pt x="191" y="174"/>
                    <a:pt x="191" y="174"/>
                  </a:cubicBezTo>
                  <a:cubicBezTo>
                    <a:pt x="201" y="166"/>
                    <a:pt x="194" y="144"/>
                    <a:pt x="198" y="130"/>
                  </a:cubicBezTo>
                  <a:cubicBezTo>
                    <a:pt x="198" y="132"/>
                    <a:pt x="199" y="132"/>
                    <a:pt x="201" y="132"/>
                  </a:cubicBezTo>
                  <a:cubicBezTo>
                    <a:pt x="201" y="128"/>
                    <a:pt x="205" y="127"/>
                    <a:pt x="204" y="122"/>
                  </a:cubicBezTo>
                  <a:cubicBezTo>
                    <a:pt x="214" y="119"/>
                    <a:pt x="219" y="101"/>
                    <a:pt x="211" y="92"/>
                  </a:cubicBezTo>
                  <a:close/>
                  <a:moveTo>
                    <a:pt x="48" y="16"/>
                  </a:moveTo>
                  <a:cubicBezTo>
                    <a:pt x="48" y="17"/>
                    <a:pt x="47" y="17"/>
                    <a:pt x="46" y="17"/>
                  </a:cubicBezTo>
                  <a:cubicBezTo>
                    <a:pt x="45" y="16"/>
                    <a:pt x="44" y="15"/>
                    <a:pt x="44" y="14"/>
                  </a:cubicBezTo>
                  <a:cubicBezTo>
                    <a:pt x="43" y="11"/>
                    <a:pt x="46" y="12"/>
                    <a:pt x="46" y="10"/>
                  </a:cubicBezTo>
                  <a:cubicBezTo>
                    <a:pt x="48" y="11"/>
                    <a:pt x="48" y="13"/>
                    <a:pt x="48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89"/>
            <p:cNvSpPr>
              <a:spLocks/>
            </p:cNvSpPr>
            <p:nvPr/>
          </p:nvSpPr>
          <p:spPr bwMode="auto">
            <a:xfrm>
              <a:off x="5626100" y="3154363"/>
              <a:ext cx="30163" cy="15875"/>
            </a:xfrm>
            <a:custGeom>
              <a:avLst/>
              <a:gdLst>
                <a:gd name="T0" fmla="*/ 21 w 21"/>
                <a:gd name="T1" fmla="*/ 0 h 11"/>
                <a:gd name="T2" fmla="*/ 21 w 21"/>
                <a:gd name="T3" fmla="*/ 2 h 11"/>
                <a:gd name="T4" fmla="*/ 7 w 21"/>
                <a:gd name="T5" fmla="*/ 11 h 11"/>
                <a:gd name="T6" fmla="*/ 0 w 21"/>
                <a:gd name="T7" fmla="*/ 5 h 11"/>
                <a:gd name="T8" fmla="*/ 7 w 21"/>
                <a:gd name="T9" fmla="*/ 2 h 11"/>
                <a:gd name="T10" fmla="*/ 21 w 21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1">
                  <a:moveTo>
                    <a:pt x="21" y="0"/>
                  </a:moveTo>
                  <a:cubicBezTo>
                    <a:pt x="20" y="1"/>
                    <a:pt x="21" y="1"/>
                    <a:pt x="21" y="2"/>
                  </a:cubicBezTo>
                  <a:cubicBezTo>
                    <a:pt x="20" y="9"/>
                    <a:pt x="12" y="9"/>
                    <a:pt x="7" y="11"/>
                  </a:cubicBezTo>
                  <a:cubicBezTo>
                    <a:pt x="4" y="10"/>
                    <a:pt x="1" y="9"/>
                    <a:pt x="0" y="5"/>
                  </a:cubicBezTo>
                  <a:cubicBezTo>
                    <a:pt x="4" y="6"/>
                    <a:pt x="11" y="5"/>
                    <a:pt x="7" y="2"/>
                  </a:cubicBezTo>
                  <a:cubicBezTo>
                    <a:pt x="11" y="0"/>
                    <a:pt x="15" y="1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290"/>
            <p:cNvSpPr>
              <a:spLocks/>
            </p:cNvSpPr>
            <p:nvPr/>
          </p:nvSpPr>
          <p:spPr bwMode="auto">
            <a:xfrm>
              <a:off x="5729288" y="3152776"/>
              <a:ext cx="17463" cy="11113"/>
            </a:xfrm>
            <a:custGeom>
              <a:avLst/>
              <a:gdLst>
                <a:gd name="T0" fmla="*/ 13 w 13"/>
                <a:gd name="T1" fmla="*/ 4 h 8"/>
                <a:gd name="T2" fmla="*/ 0 w 13"/>
                <a:gd name="T3" fmla="*/ 2 h 8"/>
                <a:gd name="T4" fmla="*/ 13 w 13"/>
                <a:gd name="T5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8">
                  <a:moveTo>
                    <a:pt x="13" y="4"/>
                  </a:moveTo>
                  <a:cubicBezTo>
                    <a:pt x="10" y="6"/>
                    <a:pt x="0" y="8"/>
                    <a:pt x="0" y="2"/>
                  </a:cubicBezTo>
                  <a:cubicBezTo>
                    <a:pt x="4" y="0"/>
                    <a:pt x="10" y="2"/>
                    <a:pt x="1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91"/>
            <p:cNvSpPr>
              <a:spLocks/>
            </p:cNvSpPr>
            <p:nvPr/>
          </p:nvSpPr>
          <p:spPr bwMode="auto">
            <a:xfrm>
              <a:off x="5834063" y="3176588"/>
              <a:ext cx="11113" cy="9525"/>
            </a:xfrm>
            <a:custGeom>
              <a:avLst/>
              <a:gdLst>
                <a:gd name="T0" fmla="*/ 8 w 8"/>
                <a:gd name="T1" fmla="*/ 3 h 6"/>
                <a:gd name="T2" fmla="*/ 0 w 8"/>
                <a:gd name="T3" fmla="*/ 3 h 6"/>
                <a:gd name="T4" fmla="*/ 1 w 8"/>
                <a:gd name="T5" fmla="*/ 0 h 6"/>
                <a:gd name="T6" fmla="*/ 8 w 8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cubicBezTo>
                    <a:pt x="5" y="4"/>
                    <a:pt x="2" y="6"/>
                    <a:pt x="0" y="3"/>
                  </a:cubicBezTo>
                  <a:cubicBezTo>
                    <a:pt x="0" y="2"/>
                    <a:pt x="1" y="1"/>
                    <a:pt x="1" y="0"/>
                  </a:cubicBezTo>
                  <a:cubicBezTo>
                    <a:pt x="4" y="0"/>
                    <a:pt x="8" y="0"/>
                    <a:pt x="8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92"/>
            <p:cNvSpPr>
              <a:spLocks/>
            </p:cNvSpPr>
            <p:nvPr/>
          </p:nvSpPr>
          <p:spPr bwMode="auto">
            <a:xfrm>
              <a:off x="5973763" y="3200401"/>
              <a:ext cx="52388" cy="22225"/>
            </a:xfrm>
            <a:custGeom>
              <a:avLst/>
              <a:gdLst>
                <a:gd name="T0" fmla="*/ 2 w 37"/>
                <a:gd name="T1" fmla="*/ 2 h 16"/>
                <a:gd name="T2" fmla="*/ 6 w 37"/>
                <a:gd name="T3" fmla="*/ 3 h 16"/>
                <a:gd name="T4" fmla="*/ 4 w 37"/>
                <a:gd name="T5" fmla="*/ 0 h 16"/>
                <a:gd name="T6" fmla="*/ 9 w 37"/>
                <a:gd name="T7" fmla="*/ 6 h 16"/>
                <a:gd name="T8" fmla="*/ 13 w 37"/>
                <a:gd name="T9" fmla="*/ 2 h 16"/>
                <a:gd name="T10" fmla="*/ 32 w 37"/>
                <a:gd name="T11" fmla="*/ 0 h 16"/>
                <a:gd name="T12" fmla="*/ 36 w 37"/>
                <a:gd name="T13" fmla="*/ 5 h 16"/>
                <a:gd name="T14" fmla="*/ 32 w 37"/>
                <a:gd name="T15" fmla="*/ 11 h 16"/>
                <a:gd name="T16" fmla="*/ 3 w 37"/>
                <a:gd name="T17" fmla="*/ 13 h 16"/>
                <a:gd name="T18" fmla="*/ 6 w 37"/>
                <a:gd name="T19" fmla="*/ 11 h 16"/>
                <a:gd name="T20" fmla="*/ 0 w 37"/>
                <a:gd name="T21" fmla="*/ 9 h 16"/>
                <a:gd name="T22" fmla="*/ 6 w 37"/>
                <a:gd name="T23" fmla="*/ 5 h 16"/>
                <a:gd name="T24" fmla="*/ 3 w 37"/>
                <a:gd name="T25" fmla="*/ 5 h 16"/>
                <a:gd name="T26" fmla="*/ 1 w 37"/>
                <a:gd name="T27" fmla="*/ 4 h 16"/>
                <a:gd name="T28" fmla="*/ 2 w 37"/>
                <a:gd name="T2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" h="16">
                  <a:moveTo>
                    <a:pt x="2" y="2"/>
                  </a:moveTo>
                  <a:cubicBezTo>
                    <a:pt x="4" y="2"/>
                    <a:pt x="4" y="4"/>
                    <a:pt x="6" y="3"/>
                  </a:cubicBezTo>
                  <a:cubicBezTo>
                    <a:pt x="6" y="2"/>
                    <a:pt x="4" y="2"/>
                    <a:pt x="4" y="0"/>
                  </a:cubicBezTo>
                  <a:cubicBezTo>
                    <a:pt x="7" y="1"/>
                    <a:pt x="10" y="2"/>
                    <a:pt x="9" y="6"/>
                  </a:cubicBezTo>
                  <a:cubicBezTo>
                    <a:pt x="11" y="5"/>
                    <a:pt x="13" y="5"/>
                    <a:pt x="13" y="2"/>
                  </a:cubicBezTo>
                  <a:cubicBezTo>
                    <a:pt x="19" y="4"/>
                    <a:pt x="24" y="1"/>
                    <a:pt x="32" y="0"/>
                  </a:cubicBezTo>
                  <a:cubicBezTo>
                    <a:pt x="33" y="4"/>
                    <a:pt x="31" y="5"/>
                    <a:pt x="36" y="5"/>
                  </a:cubicBezTo>
                  <a:cubicBezTo>
                    <a:pt x="37" y="8"/>
                    <a:pt x="32" y="7"/>
                    <a:pt x="32" y="11"/>
                  </a:cubicBezTo>
                  <a:cubicBezTo>
                    <a:pt x="21" y="12"/>
                    <a:pt x="15" y="16"/>
                    <a:pt x="3" y="13"/>
                  </a:cubicBezTo>
                  <a:cubicBezTo>
                    <a:pt x="2" y="11"/>
                    <a:pt x="5" y="12"/>
                    <a:pt x="6" y="11"/>
                  </a:cubicBezTo>
                  <a:cubicBezTo>
                    <a:pt x="5" y="9"/>
                    <a:pt x="3" y="8"/>
                    <a:pt x="0" y="9"/>
                  </a:cubicBezTo>
                  <a:cubicBezTo>
                    <a:pt x="2" y="7"/>
                    <a:pt x="5" y="8"/>
                    <a:pt x="6" y="5"/>
                  </a:cubicBezTo>
                  <a:cubicBezTo>
                    <a:pt x="6" y="4"/>
                    <a:pt x="4" y="5"/>
                    <a:pt x="3" y="5"/>
                  </a:cubicBezTo>
                  <a:cubicBezTo>
                    <a:pt x="3" y="4"/>
                    <a:pt x="2" y="4"/>
                    <a:pt x="1" y="4"/>
                  </a:cubicBezTo>
                  <a:cubicBezTo>
                    <a:pt x="1" y="3"/>
                    <a:pt x="2" y="3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293"/>
            <p:cNvSpPr>
              <a:spLocks/>
            </p:cNvSpPr>
            <p:nvPr/>
          </p:nvSpPr>
          <p:spPr bwMode="auto">
            <a:xfrm>
              <a:off x="5646738" y="3203576"/>
              <a:ext cx="38100" cy="19050"/>
            </a:xfrm>
            <a:custGeom>
              <a:avLst/>
              <a:gdLst>
                <a:gd name="T0" fmla="*/ 14 w 26"/>
                <a:gd name="T1" fmla="*/ 0 h 13"/>
                <a:gd name="T2" fmla="*/ 22 w 26"/>
                <a:gd name="T3" fmla="*/ 5 h 13"/>
                <a:gd name="T4" fmla="*/ 26 w 26"/>
                <a:gd name="T5" fmla="*/ 11 h 13"/>
                <a:gd name="T6" fmla="*/ 6 w 26"/>
                <a:gd name="T7" fmla="*/ 13 h 13"/>
                <a:gd name="T8" fmla="*/ 0 w 26"/>
                <a:gd name="T9" fmla="*/ 11 h 13"/>
                <a:gd name="T10" fmla="*/ 14 w 26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3">
                  <a:moveTo>
                    <a:pt x="14" y="0"/>
                  </a:moveTo>
                  <a:cubicBezTo>
                    <a:pt x="13" y="6"/>
                    <a:pt x="20" y="2"/>
                    <a:pt x="22" y="5"/>
                  </a:cubicBezTo>
                  <a:cubicBezTo>
                    <a:pt x="19" y="11"/>
                    <a:pt x="25" y="8"/>
                    <a:pt x="26" y="11"/>
                  </a:cubicBezTo>
                  <a:cubicBezTo>
                    <a:pt x="17" y="10"/>
                    <a:pt x="13" y="9"/>
                    <a:pt x="6" y="13"/>
                  </a:cubicBezTo>
                  <a:cubicBezTo>
                    <a:pt x="4" y="12"/>
                    <a:pt x="5" y="10"/>
                    <a:pt x="0" y="11"/>
                  </a:cubicBezTo>
                  <a:cubicBezTo>
                    <a:pt x="5" y="7"/>
                    <a:pt x="8" y="2"/>
                    <a:pt x="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94"/>
            <p:cNvSpPr>
              <a:spLocks/>
            </p:cNvSpPr>
            <p:nvPr/>
          </p:nvSpPr>
          <p:spPr bwMode="auto">
            <a:xfrm>
              <a:off x="5659438" y="3221038"/>
              <a:ext cx="12700" cy="9525"/>
            </a:xfrm>
            <a:custGeom>
              <a:avLst/>
              <a:gdLst>
                <a:gd name="T0" fmla="*/ 9 w 9"/>
                <a:gd name="T1" fmla="*/ 2 h 6"/>
                <a:gd name="T2" fmla="*/ 0 w 9"/>
                <a:gd name="T3" fmla="*/ 5 h 6"/>
                <a:gd name="T4" fmla="*/ 9 w 9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9" y="2"/>
                  </a:moveTo>
                  <a:cubicBezTo>
                    <a:pt x="8" y="6"/>
                    <a:pt x="3" y="5"/>
                    <a:pt x="0" y="5"/>
                  </a:cubicBezTo>
                  <a:cubicBezTo>
                    <a:pt x="1" y="3"/>
                    <a:pt x="6" y="0"/>
                    <a:pt x="9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95"/>
            <p:cNvSpPr>
              <a:spLocks/>
            </p:cNvSpPr>
            <p:nvPr/>
          </p:nvSpPr>
          <p:spPr bwMode="auto">
            <a:xfrm>
              <a:off x="6027738" y="3275013"/>
              <a:ext cx="30163" cy="28575"/>
            </a:xfrm>
            <a:custGeom>
              <a:avLst/>
              <a:gdLst>
                <a:gd name="T0" fmla="*/ 8 w 21"/>
                <a:gd name="T1" fmla="*/ 5 h 19"/>
                <a:gd name="T2" fmla="*/ 13 w 21"/>
                <a:gd name="T3" fmla="*/ 0 h 19"/>
                <a:gd name="T4" fmla="*/ 21 w 21"/>
                <a:gd name="T5" fmla="*/ 5 h 19"/>
                <a:gd name="T6" fmla="*/ 18 w 21"/>
                <a:gd name="T7" fmla="*/ 7 h 19"/>
                <a:gd name="T8" fmla="*/ 0 w 21"/>
                <a:gd name="T9" fmla="*/ 18 h 19"/>
                <a:gd name="T10" fmla="*/ 5 w 21"/>
                <a:gd name="T11" fmla="*/ 11 h 19"/>
                <a:gd name="T12" fmla="*/ 2 w 21"/>
                <a:gd name="T13" fmla="*/ 10 h 19"/>
                <a:gd name="T14" fmla="*/ 2 w 21"/>
                <a:gd name="T15" fmla="*/ 10 h 19"/>
                <a:gd name="T16" fmla="*/ 2 w 21"/>
                <a:gd name="T17" fmla="*/ 10 h 19"/>
                <a:gd name="T18" fmla="*/ 4 w 21"/>
                <a:gd name="T19" fmla="*/ 6 h 19"/>
                <a:gd name="T20" fmla="*/ 8 w 21"/>
                <a:gd name="T21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9">
                  <a:moveTo>
                    <a:pt x="8" y="5"/>
                  </a:moveTo>
                  <a:cubicBezTo>
                    <a:pt x="9" y="3"/>
                    <a:pt x="11" y="3"/>
                    <a:pt x="13" y="0"/>
                  </a:cubicBezTo>
                  <a:cubicBezTo>
                    <a:pt x="17" y="1"/>
                    <a:pt x="21" y="1"/>
                    <a:pt x="21" y="5"/>
                  </a:cubicBezTo>
                  <a:cubicBezTo>
                    <a:pt x="20" y="6"/>
                    <a:pt x="19" y="7"/>
                    <a:pt x="18" y="7"/>
                  </a:cubicBezTo>
                  <a:cubicBezTo>
                    <a:pt x="20" y="19"/>
                    <a:pt x="7" y="19"/>
                    <a:pt x="0" y="18"/>
                  </a:cubicBezTo>
                  <a:cubicBezTo>
                    <a:pt x="1" y="15"/>
                    <a:pt x="3" y="13"/>
                    <a:pt x="5" y="11"/>
                  </a:cubicBezTo>
                  <a:cubicBezTo>
                    <a:pt x="5" y="10"/>
                    <a:pt x="3" y="11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9"/>
                    <a:pt x="3" y="6"/>
                    <a:pt x="4" y="6"/>
                  </a:cubicBezTo>
                  <a:cubicBezTo>
                    <a:pt x="5" y="6"/>
                    <a:pt x="8" y="7"/>
                    <a:pt x="8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296"/>
            <p:cNvSpPr>
              <a:spLocks/>
            </p:cNvSpPr>
            <p:nvPr/>
          </p:nvSpPr>
          <p:spPr bwMode="auto">
            <a:xfrm>
              <a:off x="5529263" y="3500438"/>
              <a:ext cx="68263" cy="39688"/>
            </a:xfrm>
            <a:custGeom>
              <a:avLst/>
              <a:gdLst>
                <a:gd name="T0" fmla="*/ 48 w 48"/>
                <a:gd name="T1" fmla="*/ 25 h 28"/>
                <a:gd name="T2" fmla="*/ 31 w 48"/>
                <a:gd name="T3" fmla="*/ 27 h 28"/>
                <a:gd name="T4" fmla="*/ 34 w 48"/>
                <a:gd name="T5" fmla="*/ 24 h 28"/>
                <a:gd name="T6" fmla="*/ 28 w 48"/>
                <a:gd name="T7" fmla="*/ 18 h 28"/>
                <a:gd name="T8" fmla="*/ 14 w 48"/>
                <a:gd name="T9" fmla="*/ 12 h 28"/>
                <a:gd name="T10" fmla="*/ 0 w 48"/>
                <a:gd name="T11" fmla="*/ 17 h 28"/>
                <a:gd name="T12" fmla="*/ 48 w 48"/>
                <a:gd name="T13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28">
                  <a:moveTo>
                    <a:pt x="48" y="25"/>
                  </a:moveTo>
                  <a:cubicBezTo>
                    <a:pt x="45" y="28"/>
                    <a:pt x="37" y="27"/>
                    <a:pt x="31" y="27"/>
                  </a:cubicBezTo>
                  <a:cubicBezTo>
                    <a:pt x="31" y="25"/>
                    <a:pt x="34" y="25"/>
                    <a:pt x="34" y="24"/>
                  </a:cubicBezTo>
                  <a:cubicBezTo>
                    <a:pt x="31" y="23"/>
                    <a:pt x="28" y="22"/>
                    <a:pt x="28" y="18"/>
                  </a:cubicBezTo>
                  <a:cubicBezTo>
                    <a:pt x="22" y="17"/>
                    <a:pt x="14" y="16"/>
                    <a:pt x="14" y="12"/>
                  </a:cubicBezTo>
                  <a:cubicBezTo>
                    <a:pt x="8" y="12"/>
                    <a:pt x="6" y="17"/>
                    <a:pt x="0" y="17"/>
                  </a:cubicBezTo>
                  <a:cubicBezTo>
                    <a:pt x="13" y="0"/>
                    <a:pt x="36" y="18"/>
                    <a:pt x="48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97"/>
            <p:cNvSpPr>
              <a:spLocks/>
            </p:cNvSpPr>
            <p:nvPr/>
          </p:nvSpPr>
          <p:spPr bwMode="auto">
            <a:xfrm>
              <a:off x="5640388" y="3546476"/>
              <a:ext cx="11113" cy="9525"/>
            </a:xfrm>
            <a:custGeom>
              <a:avLst/>
              <a:gdLst>
                <a:gd name="T0" fmla="*/ 0 w 8"/>
                <a:gd name="T1" fmla="*/ 3 h 7"/>
                <a:gd name="T2" fmla="*/ 8 w 8"/>
                <a:gd name="T3" fmla="*/ 3 h 7"/>
                <a:gd name="T4" fmla="*/ 0 w 8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7">
                  <a:moveTo>
                    <a:pt x="0" y="3"/>
                  </a:moveTo>
                  <a:cubicBezTo>
                    <a:pt x="0" y="0"/>
                    <a:pt x="5" y="3"/>
                    <a:pt x="8" y="3"/>
                  </a:cubicBezTo>
                  <a:cubicBezTo>
                    <a:pt x="8" y="5"/>
                    <a:pt x="0" y="7"/>
                    <a:pt x="0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99"/>
            <p:cNvSpPr>
              <a:spLocks/>
            </p:cNvSpPr>
            <p:nvPr/>
          </p:nvSpPr>
          <p:spPr bwMode="auto">
            <a:xfrm>
              <a:off x="5738813" y="3197226"/>
              <a:ext cx="9525" cy="6350"/>
            </a:xfrm>
            <a:custGeom>
              <a:avLst/>
              <a:gdLst>
                <a:gd name="T0" fmla="*/ 7 w 7"/>
                <a:gd name="T1" fmla="*/ 2 h 5"/>
                <a:gd name="T2" fmla="*/ 1 w 7"/>
                <a:gd name="T3" fmla="*/ 1 h 5"/>
                <a:gd name="T4" fmla="*/ 7 w 7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7" y="2"/>
                  </a:moveTo>
                  <a:cubicBezTo>
                    <a:pt x="6" y="4"/>
                    <a:pt x="0" y="5"/>
                    <a:pt x="1" y="1"/>
                  </a:cubicBezTo>
                  <a:cubicBezTo>
                    <a:pt x="3" y="0"/>
                    <a:pt x="5" y="1"/>
                    <a:pt x="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300"/>
            <p:cNvSpPr>
              <a:spLocks noEditPoints="1"/>
            </p:cNvSpPr>
            <p:nvPr/>
          </p:nvSpPr>
          <p:spPr bwMode="auto">
            <a:xfrm>
              <a:off x="5219700" y="3025776"/>
              <a:ext cx="1077913" cy="1077913"/>
            </a:xfrm>
            <a:custGeom>
              <a:avLst/>
              <a:gdLst>
                <a:gd name="T0" fmla="*/ 377 w 754"/>
                <a:gd name="T1" fmla="*/ 754 h 754"/>
                <a:gd name="T2" fmla="*/ 0 w 754"/>
                <a:gd name="T3" fmla="*/ 377 h 754"/>
                <a:gd name="T4" fmla="*/ 377 w 754"/>
                <a:gd name="T5" fmla="*/ 0 h 754"/>
                <a:gd name="T6" fmla="*/ 754 w 754"/>
                <a:gd name="T7" fmla="*/ 377 h 754"/>
                <a:gd name="T8" fmla="*/ 377 w 754"/>
                <a:gd name="T9" fmla="*/ 754 h 754"/>
                <a:gd name="T10" fmla="*/ 377 w 754"/>
                <a:gd name="T11" fmla="*/ 16 h 754"/>
                <a:gd name="T12" fmla="*/ 16 w 754"/>
                <a:gd name="T13" fmla="*/ 377 h 754"/>
                <a:gd name="T14" fmla="*/ 377 w 754"/>
                <a:gd name="T15" fmla="*/ 738 h 754"/>
                <a:gd name="T16" fmla="*/ 738 w 754"/>
                <a:gd name="T17" fmla="*/ 377 h 754"/>
                <a:gd name="T18" fmla="*/ 377 w 754"/>
                <a:gd name="T19" fmla="*/ 16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4" h="754">
                  <a:moveTo>
                    <a:pt x="377" y="754"/>
                  </a:moveTo>
                  <a:cubicBezTo>
                    <a:pt x="169" y="754"/>
                    <a:pt x="0" y="585"/>
                    <a:pt x="0" y="377"/>
                  </a:cubicBezTo>
                  <a:cubicBezTo>
                    <a:pt x="0" y="169"/>
                    <a:pt x="169" y="0"/>
                    <a:pt x="377" y="0"/>
                  </a:cubicBezTo>
                  <a:cubicBezTo>
                    <a:pt x="585" y="0"/>
                    <a:pt x="754" y="169"/>
                    <a:pt x="754" y="377"/>
                  </a:cubicBezTo>
                  <a:cubicBezTo>
                    <a:pt x="754" y="585"/>
                    <a:pt x="585" y="754"/>
                    <a:pt x="377" y="754"/>
                  </a:cubicBezTo>
                  <a:close/>
                  <a:moveTo>
                    <a:pt x="377" y="16"/>
                  </a:moveTo>
                  <a:cubicBezTo>
                    <a:pt x="178" y="16"/>
                    <a:pt x="16" y="178"/>
                    <a:pt x="16" y="377"/>
                  </a:cubicBezTo>
                  <a:cubicBezTo>
                    <a:pt x="16" y="576"/>
                    <a:pt x="178" y="738"/>
                    <a:pt x="377" y="738"/>
                  </a:cubicBezTo>
                  <a:cubicBezTo>
                    <a:pt x="576" y="738"/>
                    <a:pt x="738" y="576"/>
                    <a:pt x="738" y="377"/>
                  </a:cubicBezTo>
                  <a:cubicBezTo>
                    <a:pt x="738" y="178"/>
                    <a:pt x="576" y="16"/>
                    <a:pt x="377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301"/>
            <p:cNvSpPr>
              <a:spLocks/>
            </p:cNvSpPr>
            <p:nvPr/>
          </p:nvSpPr>
          <p:spPr bwMode="auto">
            <a:xfrm>
              <a:off x="5157788" y="3017838"/>
              <a:ext cx="846138" cy="1147763"/>
            </a:xfrm>
            <a:custGeom>
              <a:avLst/>
              <a:gdLst>
                <a:gd name="T0" fmla="*/ 421 w 592"/>
                <a:gd name="T1" fmla="*/ 803 h 803"/>
                <a:gd name="T2" fmla="*/ 0 w 592"/>
                <a:gd name="T3" fmla="*/ 382 h 803"/>
                <a:gd name="T4" fmla="*/ 243 w 592"/>
                <a:gd name="T5" fmla="*/ 0 h 803"/>
                <a:gd name="T6" fmla="*/ 249 w 592"/>
                <a:gd name="T7" fmla="*/ 15 h 803"/>
                <a:gd name="T8" fmla="*/ 16 w 592"/>
                <a:gd name="T9" fmla="*/ 382 h 803"/>
                <a:gd name="T10" fmla="*/ 421 w 592"/>
                <a:gd name="T11" fmla="*/ 787 h 803"/>
                <a:gd name="T12" fmla="*/ 586 w 592"/>
                <a:gd name="T13" fmla="*/ 752 h 803"/>
                <a:gd name="T14" fmla="*/ 592 w 592"/>
                <a:gd name="T15" fmla="*/ 766 h 803"/>
                <a:gd name="T16" fmla="*/ 421 w 592"/>
                <a:gd name="T17" fmla="*/ 803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2" h="803">
                  <a:moveTo>
                    <a:pt x="421" y="803"/>
                  </a:moveTo>
                  <a:cubicBezTo>
                    <a:pt x="189" y="803"/>
                    <a:pt x="0" y="614"/>
                    <a:pt x="0" y="382"/>
                  </a:cubicBezTo>
                  <a:cubicBezTo>
                    <a:pt x="0" y="219"/>
                    <a:pt x="95" y="69"/>
                    <a:pt x="243" y="0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107" y="81"/>
                    <a:pt x="16" y="225"/>
                    <a:pt x="16" y="382"/>
                  </a:cubicBezTo>
                  <a:cubicBezTo>
                    <a:pt x="16" y="605"/>
                    <a:pt x="198" y="787"/>
                    <a:pt x="421" y="787"/>
                  </a:cubicBezTo>
                  <a:cubicBezTo>
                    <a:pt x="478" y="787"/>
                    <a:pt x="534" y="775"/>
                    <a:pt x="586" y="752"/>
                  </a:cubicBezTo>
                  <a:cubicBezTo>
                    <a:pt x="592" y="766"/>
                    <a:pt x="592" y="766"/>
                    <a:pt x="592" y="766"/>
                  </a:cubicBezTo>
                  <a:cubicBezTo>
                    <a:pt x="538" y="791"/>
                    <a:pt x="481" y="803"/>
                    <a:pt x="421" y="8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302"/>
            <p:cNvSpPr>
              <a:spLocks/>
            </p:cNvSpPr>
            <p:nvPr/>
          </p:nvSpPr>
          <p:spPr bwMode="auto">
            <a:xfrm>
              <a:off x="5487988" y="2997201"/>
              <a:ext cx="68263" cy="119063"/>
            </a:xfrm>
            <a:custGeom>
              <a:avLst/>
              <a:gdLst>
                <a:gd name="T0" fmla="*/ 39 w 48"/>
                <a:gd name="T1" fmla="*/ 84 h 84"/>
                <a:gd name="T2" fmla="*/ 32 w 48"/>
                <a:gd name="T3" fmla="*/ 79 h 84"/>
                <a:gd name="T4" fmla="*/ 2 w 48"/>
                <a:gd name="T5" fmla="*/ 13 h 84"/>
                <a:gd name="T6" fmla="*/ 6 w 48"/>
                <a:gd name="T7" fmla="*/ 2 h 84"/>
                <a:gd name="T8" fmla="*/ 16 w 48"/>
                <a:gd name="T9" fmla="*/ 6 h 84"/>
                <a:gd name="T10" fmla="*/ 47 w 48"/>
                <a:gd name="T11" fmla="*/ 73 h 84"/>
                <a:gd name="T12" fmla="*/ 43 w 48"/>
                <a:gd name="T13" fmla="*/ 83 h 84"/>
                <a:gd name="T14" fmla="*/ 39 w 48"/>
                <a:gd name="T1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84">
                  <a:moveTo>
                    <a:pt x="39" y="84"/>
                  </a:moveTo>
                  <a:cubicBezTo>
                    <a:pt x="36" y="84"/>
                    <a:pt x="33" y="82"/>
                    <a:pt x="32" y="79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0" y="0"/>
                    <a:pt x="14" y="2"/>
                    <a:pt x="16" y="6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8" y="77"/>
                    <a:pt x="47" y="81"/>
                    <a:pt x="43" y="83"/>
                  </a:cubicBezTo>
                  <a:cubicBezTo>
                    <a:pt x="42" y="84"/>
                    <a:pt x="40" y="84"/>
                    <a:pt x="39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303"/>
            <p:cNvSpPr>
              <a:spLocks/>
            </p:cNvSpPr>
            <p:nvPr/>
          </p:nvSpPr>
          <p:spPr bwMode="auto">
            <a:xfrm>
              <a:off x="5953125" y="4019551"/>
              <a:ext cx="66675" cy="112713"/>
            </a:xfrm>
            <a:custGeom>
              <a:avLst/>
              <a:gdLst>
                <a:gd name="T0" fmla="*/ 38 w 47"/>
                <a:gd name="T1" fmla="*/ 79 h 79"/>
                <a:gd name="T2" fmla="*/ 30 w 47"/>
                <a:gd name="T3" fmla="*/ 75 h 79"/>
                <a:gd name="T4" fmla="*/ 2 w 47"/>
                <a:gd name="T5" fmla="*/ 13 h 79"/>
                <a:gd name="T6" fmla="*/ 6 w 47"/>
                <a:gd name="T7" fmla="*/ 2 h 79"/>
                <a:gd name="T8" fmla="*/ 17 w 47"/>
                <a:gd name="T9" fmla="*/ 6 h 79"/>
                <a:gd name="T10" fmla="*/ 45 w 47"/>
                <a:gd name="T11" fmla="*/ 68 h 79"/>
                <a:gd name="T12" fmla="*/ 41 w 47"/>
                <a:gd name="T13" fmla="*/ 79 h 79"/>
                <a:gd name="T14" fmla="*/ 38 w 47"/>
                <a:gd name="T1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79">
                  <a:moveTo>
                    <a:pt x="38" y="79"/>
                  </a:moveTo>
                  <a:cubicBezTo>
                    <a:pt x="35" y="79"/>
                    <a:pt x="32" y="78"/>
                    <a:pt x="30" y="75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9"/>
                    <a:pt x="2" y="4"/>
                    <a:pt x="6" y="2"/>
                  </a:cubicBezTo>
                  <a:cubicBezTo>
                    <a:pt x="10" y="0"/>
                    <a:pt x="15" y="2"/>
                    <a:pt x="17" y="6"/>
                  </a:cubicBezTo>
                  <a:cubicBezTo>
                    <a:pt x="45" y="68"/>
                    <a:pt x="45" y="68"/>
                    <a:pt x="45" y="68"/>
                  </a:cubicBezTo>
                  <a:cubicBezTo>
                    <a:pt x="47" y="72"/>
                    <a:pt x="45" y="77"/>
                    <a:pt x="41" y="79"/>
                  </a:cubicBezTo>
                  <a:cubicBezTo>
                    <a:pt x="40" y="79"/>
                    <a:pt x="39" y="79"/>
                    <a:pt x="38" y="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304"/>
            <p:cNvSpPr>
              <a:spLocks/>
            </p:cNvSpPr>
            <p:nvPr/>
          </p:nvSpPr>
          <p:spPr bwMode="auto">
            <a:xfrm>
              <a:off x="5470525" y="3062288"/>
              <a:ext cx="131763" cy="73025"/>
            </a:xfrm>
            <a:custGeom>
              <a:avLst/>
              <a:gdLst>
                <a:gd name="T0" fmla="*/ 90 w 93"/>
                <a:gd name="T1" fmla="*/ 8 h 51"/>
                <a:gd name="T2" fmla="*/ 53 w 93"/>
                <a:gd name="T3" fmla="*/ 41 h 51"/>
                <a:gd name="T4" fmla="*/ 4 w 93"/>
                <a:gd name="T5" fmla="*/ 42 h 51"/>
                <a:gd name="T6" fmla="*/ 41 w 93"/>
                <a:gd name="T7" fmla="*/ 10 h 51"/>
                <a:gd name="T8" fmla="*/ 90 w 93"/>
                <a:gd name="T9" fmla="*/ 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51">
                  <a:moveTo>
                    <a:pt x="90" y="8"/>
                  </a:moveTo>
                  <a:cubicBezTo>
                    <a:pt x="93" y="17"/>
                    <a:pt x="77" y="32"/>
                    <a:pt x="53" y="41"/>
                  </a:cubicBezTo>
                  <a:cubicBezTo>
                    <a:pt x="29" y="50"/>
                    <a:pt x="7" y="51"/>
                    <a:pt x="4" y="42"/>
                  </a:cubicBezTo>
                  <a:cubicBezTo>
                    <a:pt x="0" y="34"/>
                    <a:pt x="17" y="19"/>
                    <a:pt x="41" y="10"/>
                  </a:cubicBezTo>
                  <a:cubicBezTo>
                    <a:pt x="64" y="0"/>
                    <a:pt x="86" y="0"/>
                    <a:pt x="90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05"/>
            <p:cNvSpPr>
              <a:spLocks/>
            </p:cNvSpPr>
            <p:nvPr/>
          </p:nvSpPr>
          <p:spPr bwMode="auto">
            <a:xfrm>
              <a:off x="5900738" y="3995738"/>
              <a:ext cx="131763" cy="73025"/>
            </a:xfrm>
            <a:custGeom>
              <a:avLst/>
              <a:gdLst>
                <a:gd name="T0" fmla="*/ 89 w 93"/>
                <a:gd name="T1" fmla="*/ 8 h 51"/>
                <a:gd name="T2" fmla="*/ 52 w 93"/>
                <a:gd name="T3" fmla="*/ 41 h 51"/>
                <a:gd name="T4" fmla="*/ 3 w 93"/>
                <a:gd name="T5" fmla="*/ 42 h 51"/>
                <a:gd name="T6" fmla="*/ 40 w 93"/>
                <a:gd name="T7" fmla="*/ 10 h 51"/>
                <a:gd name="T8" fmla="*/ 89 w 93"/>
                <a:gd name="T9" fmla="*/ 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51">
                  <a:moveTo>
                    <a:pt x="89" y="8"/>
                  </a:moveTo>
                  <a:cubicBezTo>
                    <a:pt x="93" y="17"/>
                    <a:pt x="76" y="32"/>
                    <a:pt x="52" y="41"/>
                  </a:cubicBezTo>
                  <a:cubicBezTo>
                    <a:pt x="29" y="50"/>
                    <a:pt x="7" y="51"/>
                    <a:pt x="3" y="42"/>
                  </a:cubicBezTo>
                  <a:cubicBezTo>
                    <a:pt x="0" y="34"/>
                    <a:pt x="16" y="19"/>
                    <a:pt x="40" y="10"/>
                  </a:cubicBezTo>
                  <a:cubicBezTo>
                    <a:pt x="64" y="0"/>
                    <a:pt x="86" y="0"/>
                    <a:pt x="89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325"/>
            <p:cNvSpPr>
              <a:spLocks noChangeArrowheads="1"/>
            </p:cNvSpPr>
            <p:nvPr/>
          </p:nvSpPr>
          <p:spPr bwMode="auto">
            <a:xfrm>
              <a:off x="5416550" y="4241801"/>
              <a:ext cx="693738" cy="182563"/>
            </a:xfrm>
            <a:prstGeom prst="ellipse">
              <a:avLst/>
            </a:prstGeom>
            <a:noFill/>
            <a:ln w="9525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Line 326"/>
            <p:cNvSpPr>
              <a:spLocks noChangeShapeType="1"/>
            </p:cNvSpPr>
            <p:nvPr/>
          </p:nvSpPr>
          <p:spPr bwMode="auto">
            <a:xfrm flipV="1">
              <a:off x="5759450" y="4157663"/>
              <a:ext cx="0" cy="176213"/>
            </a:xfrm>
            <a:prstGeom prst="line">
              <a:avLst/>
            </a:prstGeom>
            <a:noFill/>
            <a:ln w="22225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Text Placeholder 68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21324" y="1532117"/>
            <a:ext cx="2654532" cy="864934"/>
          </a:xfrm>
        </p:spPr>
        <p:txBody>
          <a:bodyPr anchor="ctr">
            <a:noAutofit/>
          </a:bodyPr>
          <a:lstStyle>
            <a:lvl1pPr marL="0" indent="0" algn="r">
              <a:buNone/>
              <a:defRPr sz="2000" b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Insert your desired text here</a:t>
            </a:r>
          </a:p>
        </p:txBody>
      </p:sp>
      <p:sp>
        <p:nvSpPr>
          <p:cNvPr id="122" name="Text Placeholder 68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21324" y="2631141"/>
            <a:ext cx="2654532" cy="864934"/>
          </a:xfrm>
        </p:spPr>
        <p:txBody>
          <a:bodyPr anchor="ctr">
            <a:noAutofit/>
          </a:bodyPr>
          <a:lstStyle>
            <a:lvl1pPr marL="0" indent="0" algn="r">
              <a:buNone/>
              <a:defRPr sz="2000" b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Insert your desired text here</a:t>
            </a:r>
          </a:p>
        </p:txBody>
      </p:sp>
      <p:sp>
        <p:nvSpPr>
          <p:cNvPr id="123" name="Text Placeholder 68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21324" y="3728428"/>
            <a:ext cx="2654532" cy="864934"/>
          </a:xfrm>
        </p:spPr>
        <p:txBody>
          <a:bodyPr anchor="ctr">
            <a:noAutofit/>
          </a:bodyPr>
          <a:lstStyle>
            <a:lvl1pPr marL="0" indent="0" algn="r">
              <a:buNone/>
              <a:defRPr sz="2000" b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Insert your desired text here</a:t>
            </a:r>
          </a:p>
        </p:txBody>
      </p:sp>
      <p:sp>
        <p:nvSpPr>
          <p:cNvPr id="124" name="Text Placeholder 68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5868144" y="1532117"/>
            <a:ext cx="2665394" cy="864934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Insert your desired text here</a:t>
            </a:r>
          </a:p>
        </p:txBody>
      </p:sp>
      <p:sp>
        <p:nvSpPr>
          <p:cNvPr id="125" name="Text Placeholder 68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868144" y="2631141"/>
            <a:ext cx="2665394" cy="864934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Insert your desired text here</a:t>
            </a:r>
          </a:p>
        </p:txBody>
      </p:sp>
      <p:sp>
        <p:nvSpPr>
          <p:cNvPr id="126" name="Text Placeholder 68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868144" y="3728428"/>
            <a:ext cx="2665394" cy="864934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="0" baseline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Insert your desired text here</a:t>
            </a:r>
          </a:p>
        </p:txBody>
      </p:sp>
      <p:grpSp>
        <p:nvGrpSpPr>
          <p:cNvPr id="134" name="Group 133"/>
          <p:cNvGrpSpPr/>
          <p:nvPr userDrawn="1"/>
        </p:nvGrpSpPr>
        <p:grpSpPr>
          <a:xfrm>
            <a:off x="4923203" y="2619090"/>
            <a:ext cx="873676" cy="874283"/>
            <a:chOff x="0" y="284163"/>
            <a:chExt cx="2286000" cy="2287588"/>
          </a:xfrm>
        </p:grpSpPr>
        <p:sp>
          <p:nvSpPr>
            <p:cNvPr id="135" name="Rectangle 8"/>
            <p:cNvSpPr>
              <a:spLocks noChangeArrowheads="1"/>
            </p:cNvSpPr>
            <p:nvPr/>
          </p:nvSpPr>
          <p:spPr bwMode="auto">
            <a:xfrm>
              <a:off x="0" y="284163"/>
              <a:ext cx="2286000" cy="22875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34"/>
            <p:cNvSpPr>
              <a:spLocks noEditPoints="1"/>
            </p:cNvSpPr>
            <p:nvPr/>
          </p:nvSpPr>
          <p:spPr bwMode="auto">
            <a:xfrm>
              <a:off x="922338" y="765176"/>
              <a:ext cx="920750" cy="839788"/>
            </a:xfrm>
            <a:custGeom>
              <a:avLst/>
              <a:gdLst>
                <a:gd name="T0" fmla="*/ 322 w 645"/>
                <a:gd name="T1" fmla="*/ 588 h 588"/>
                <a:gd name="T2" fmla="*/ 114 w 645"/>
                <a:gd name="T3" fmla="*/ 502 h 588"/>
                <a:gd name="T4" fmla="*/ 114 w 645"/>
                <a:gd name="T5" fmla="*/ 86 h 588"/>
                <a:gd name="T6" fmla="*/ 322 w 645"/>
                <a:gd name="T7" fmla="*/ 0 h 588"/>
                <a:gd name="T8" fmla="*/ 530 w 645"/>
                <a:gd name="T9" fmla="*/ 86 h 588"/>
                <a:gd name="T10" fmla="*/ 530 w 645"/>
                <a:gd name="T11" fmla="*/ 502 h 588"/>
                <a:gd name="T12" fmla="*/ 322 w 645"/>
                <a:gd name="T13" fmla="*/ 588 h 588"/>
                <a:gd name="T14" fmla="*/ 322 w 645"/>
                <a:gd name="T15" fmla="*/ 16 h 588"/>
                <a:gd name="T16" fmla="*/ 126 w 645"/>
                <a:gd name="T17" fmla="*/ 97 h 588"/>
                <a:gd name="T18" fmla="*/ 126 w 645"/>
                <a:gd name="T19" fmla="*/ 491 h 588"/>
                <a:gd name="T20" fmla="*/ 322 w 645"/>
                <a:gd name="T21" fmla="*/ 572 h 588"/>
                <a:gd name="T22" fmla="*/ 519 w 645"/>
                <a:gd name="T23" fmla="*/ 491 h 588"/>
                <a:gd name="T24" fmla="*/ 519 w 645"/>
                <a:gd name="T25" fmla="*/ 97 h 588"/>
                <a:gd name="T26" fmla="*/ 322 w 645"/>
                <a:gd name="T27" fmla="*/ 16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5" h="588">
                  <a:moveTo>
                    <a:pt x="322" y="588"/>
                  </a:moveTo>
                  <a:cubicBezTo>
                    <a:pt x="244" y="588"/>
                    <a:pt x="170" y="558"/>
                    <a:pt x="114" y="502"/>
                  </a:cubicBezTo>
                  <a:cubicBezTo>
                    <a:pt x="0" y="387"/>
                    <a:pt x="0" y="201"/>
                    <a:pt x="114" y="86"/>
                  </a:cubicBezTo>
                  <a:cubicBezTo>
                    <a:pt x="170" y="30"/>
                    <a:pt x="244" y="0"/>
                    <a:pt x="322" y="0"/>
                  </a:cubicBezTo>
                  <a:cubicBezTo>
                    <a:pt x="401" y="0"/>
                    <a:pt x="475" y="30"/>
                    <a:pt x="530" y="86"/>
                  </a:cubicBezTo>
                  <a:cubicBezTo>
                    <a:pt x="645" y="201"/>
                    <a:pt x="645" y="387"/>
                    <a:pt x="530" y="502"/>
                  </a:cubicBezTo>
                  <a:cubicBezTo>
                    <a:pt x="475" y="558"/>
                    <a:pt x="401" y="588"/>
                    <a:pt x="322" y="588"/>
                  </a:cubicBezTo>
                  <a:close/>
                  <a:moveTo>
                    <a:pt x="322" y="16"/>
                  </a:moveTo>
                  <a:cubicBezTo>
                    <a:pt x="248" y="16"/>
                    <a:pt x="178" y="45"/>
                    <a:pt x="126" y="97"/>
                  </a:cubicBezTo>
                  <a:cubicBezTo>
                    <a:pt x="17" y="206"/>
                    <a:pt x="17" y="382"/>
                    <a:pt x="126" y="491"/>
                  </a:cubicBezTo>
                  <a:cubicBezTo>
                    <a:pt x="178" y="543"/>
                    <a:pt x="248" y="572"/>
                    <a:pt x="322" y="572"/>
                  </a:cubicBezTo>
                  <a:cubicBezTo>
                    <a:pt x="397" y="572"/>
                    <a:pt x="466" y="543"/>
                    <a:pt x="519" y="491"/>
                  </a:cubicBezTo>
                  <a:cubicBezTo>
                    <a:pt x="627" y="382"/>
                    <a:pt x="627" y="206"/>
                    <a:pt x="519" y="97"/>
                  </a:cubicBezTo>
                  <a:cubicBezTo>
                    <a:pt x="466" y="45"/>
                    <a:pt x="397" y="16"/>
                    <a:pt x="322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5"/>
            <p:cNvSpPr>
              <a:spLocks noEditPoints="1"/>
            </p:cNvSpPr>
            <p:nvPr/>
          </p:nvSpPr>
          <p:spPr bwMode="auto">
            <a:xfrm>
              <a:off x="1027113" y="830263"/>
              <a:ext cx="711200" cy="708025"/>
            </a:xfrm>
            <a:custGeom>
              <a:avLst/>
              <a:gdLst>
                <a:gd name="T0" fmla="*/ 248 w 497"/>
                <a:gd name="T1" fmla="*/ 496 h 496"/>
                <a:gd name="T2" fmla="*/ 73 w 497"/>
                <a:gd name="T3" fmla="*/ 424 h 496"/>
                <a:gd name="T4" fmla="*/ 0 w 497"/>
                <a:gd name="T5" fmla="*/ 248 h 496"/>
                <a:gd name="T6" fmla="*/ 73 w 497"/>
                <a:gd name="T7" fmla="*/ 72 h 496"/>
                <a:gd name="T8" fmla="*/ 248 w 497"/>
                <a:gd name="T9" fmla="*/ 0 h 496"/>
                <a:gd name="T10" fmla="*/ 424 w 497"/>
                <a:gd name="T11" fmla="*/ 72 h 496"/>
                <a:gd name="T12" fmla="*/ 497 w 497"/>
                <a:gd name="T13" fmla="*/ 248 h 496"/>
                <a:gd name="T14" fmla="*/ 424 w 497"/>
                <a:gd name="T15" fmla="*/ 424 h 496"/>
                <a:gd name="T16" fmla="*/ 248 w 497"/>
                <a:gd name="T17" fmla="*/ 496 h 496"/>
                <a:gd name="T18" fmla="*/ 248 w 497"/>
                <a:gd name="T19" fmla="*/ 16 h 496"/>
                <a:gd name="T20" fmla="*/ 84 w 497"/>
                <a:gd name="T21" fmla="*/ 84 h 496"/>
                <a:gd name="T22" fmla="*/ 16 w 497"/>
                <a:gd name="T23" fmla="*/ 248 h 496"/>
                <a:gd name="T24" fmla="*/ 84 w 497"/>
                <a:gd name="T25" fmla="*/ 412 h 496"/>
                <a:gd name="T26" fmla="*/ 248 w 497"/>
                <a:gd name="T27" fmla="*/ 480 h 496"/>
                <a:gd name="T28" fmla="*/ 413 w 497"/>
                <a:gd name="T29" fmla="*/ 412 h 496"/>
                <a:gd name="T30" fmla="*/ 481 w 497"/>
                <a:gd name="T31" fmla="*/ 248 h 496"/>
                <a:gd name="T32" fmla="*/ 413 w 497"/>
                <a:gd name="T33" fmla="*/ 84 h 496"/>
                <a:gd name="T34" fmla="*/ 248 w 497"/>
                <a:gd name="T35" fmla="*/ 1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7" h="496">
                  <a:moveTo>
                    <a:pt x="248" y="496"/>
                  </a:moveTo>
                  <a:cubicBezTo>
                    <a:pt x="182" y="496"/>
                    <a:pt x="120" y="470"/>
                    <a:pt x="73" y="424"/>
                  </a:cubicBezTo>
                  <a:cubicBezTo>
                    <a:pt x="26" y="377"/>
                    <a:pt x="0" y="314"/>
                    <a:pt x="0" y="248"/>
                  </a:cubicBezTo>
                  <a:cubicBezTo>
                    <a:pt x="0" y="182"/>
                    <a:pt x="26" y="119"/>
                    <a:pt x="73" y="72"/>
                  </a:cubicBezTo>
                  <a:cubicBezTo>
                    <a:pt x="120" y="26"/>
                    <a:pt x="182" y="0"/>
                    <a:pt x="248" y="0"/>
                  </a:cubicBezTo>
                  <a:cubicBezTo>
                    <a:pt x="315" y="0"/>
                    <a:pt x="377" y="26"/>
                    <a:pt x="424" y="72"/>
                  </a:cubicBezTo>
                  <a:cubicBezTo>
                    <a:pt x="471" y="119"/>
                    <a:pt x="497" y="182"/>
                    <a:pt x="497" y="248"/>
                  </a:cubicBezTo>
                  <a:cubicBezTo>
                    <a:pt x="497" y="314"/>
                    <a:pt x="471" y="377"/>
                    <a:pt x="424" y="424"/>
                  </a:cubicBezTo>
                  <a:cubicBezTo>
                    <a:pt x="377" y="470"/>
                    <a:pt x="315" y="496"/>
                    <a:pt x="248" y="496"/>
                  </a:cubicBezTo>
                  <a:close/>
                  <a:moveTo>
                    <a:pt x="248" y="16"/>
                  </a:moveTo>
                  <a:cubicBezTo>
                    <a:pt x="186" y="16"/>
                    <a:pt x="128" y="40"/>
                    <a:pt x="84" y="84"/>
                  </a:cubicBezTo>
                  <a:cubicBezTo>
                    <a:pt x="40" y="128"/>
                    <a:pt x="16" y="186"/>
                    <a:pt x="16" y="248"/>
                  </a:cubicBezTo>
                  <a:cubicBezTo>
                    <a:pt x="16" y="310"/>
                    <a:pt x="40" y="368"/>
                    <a:pt x="84" y="412"/>
                  </a:cubicBezTo>
                  <a:cubicBezTo>
                    <a:pt x="128" y="456"/>
                    <a:pt x="186" y="480"/>
                    <a:pt x="248" y="480"/>
                  </a:cubicBezTo>
                  <a:cubicBezTo>
                    <a:pt x="310" y="480"/>
                    <a:pt x="369" y="456"/>
                    <a:pt x="413" y="412"/>
                  </a:cubicBezTo>
                  <a:cubicBezTo>
                    <a:pt x="456" y="368"/>
                    <a:pt x="481" y="310"/>
                    <a:pt x="481" y="248"/>
                  </a:cubicBezTo>
                  <a:cubicBezTo>
                    <a:pt x="481" y="186"/>
                    <a:pt x="456" y="128"/>
                    <a:pt x="413" y="84"/>
                  </a:cubicBezTo>
                  <a:cubicBezTo>
                    <a:pt x="369" y="40"/>
                    <a:pt x="310" y="16"/>
                    <a:pt x="248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36"/>
            <p:cNvSpPr>
              <a:spLocks/>
            </p:cNvSpPr>
            <p:nvPr/>
          </p:nvSpPr>
          <p:spPr bwMode="auto">
            <a:xfrm>
              <a:off x="1009650" y="1473201"/>
              <a:ext cx="85725" cy="82550"/>
            </a:xfrm>
            <a:custGeom>
              <a:avLst/>
              <a:gdLst>
                <a:gd name="T0" fmla="*/ 11 w 54"/>
                <a:gd name="T1" fmla="*/ 52 h 52"/>
                <a:gd name="T2" fmla="*/ 0 w 54"/>
                <a:gd name="T3" fmla="*/ 42 h 52"/>
                <a:gd name="T4" fmla="*/ 43 w 54"/>
                <a:gd name="T5" fmla="*/ 0 h 52"/>
                <a:gd name="T6" fmla="*/ 54 w 54"/>
                <a:gd name="T7" fmla="*/ 10 h 52"/>
                <a:gd name="T8" fmla="*/ 11 w 54"/>
                <a:gd name="T9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2">
                  <a:moveTo>
                    <a:pt x="11" y="52"/>
                  </a:moveTo>
                  <a:lnTo>
                    <a:pt x="0" y="42"/>
                  </a:lnTo>
                  <a:lnTo>
                    <a:pt x="43" y="0"/>
                  </a:lnTo>
                  <a:lnTo>
                    <a:pt x="54" y="10"/>
                  </a:lnTo>
                  <a:lnTo>
                    <a:pt x="11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7"/>
            <p:cNvSpPr>
              <a:spLocks noEditPoints="1"/>
            </p:cNvSpPr>
            <p:nvPr/>
          </p:nvSpPr>
          <p:spPr bwMode="auto">
            <a:xfrm>
              <a:off x="455613" y="1519238"/>
              <a:ext cx="596900" cy="592138"/>
            </a:xfrm>
            <a:custGeom>
              <a:avLst/>
              <a:gdLst>
                <a:gd name="T0" fmla="*/ 41 w 417"/>
                <a:gd name="T1" fmla="*/ 414 h 414"/>
                <a:gd name="T2" fmla="*/ 23 w 417"/>
                <a:gd name="T3" fmla="*/ 407 h 414"/>
                <a:gd name="T4" fmla="*/ 7 w 417"/>
                <a:gd name="T5" fmla="*/ 392 h 414"/>
                <a:gd name="T6" fmla="*/ 0 w 417"/>
                <a:gd name="T7" fmla="*/ 374 h 414"/>
                <a:gd name="T8" fmla="*/ 7 w 417"/>
                <a:gd name="T9" fmla="*/ 356 h 414"/>
                <a:gd name="T10" fmla="*/ 356 w 417"/>
                <a:gd name="T11" fmla="*/ 7 h 414"/>
                <a:gd name="T12" fmla="*/ 374 w 417"/>
                <a:gd name="T13" fmla="*/ 0 h 414"/>
                <a:gd name="T14" fmla="*/ 392 w 417"/>
                <a:gd name="T15" fmla="*/ 7 h 414"/>
                <a:gd name="T16" fmla="*/ 407 w 417"/>
                <a:gd name="T17" fmla="*/ 22 h 414"/>
                <a:gd name="T18" fmla="*/ 407 w 417"/>
                <a:gd name="T19" fmla="*/ 58 h 414"/>
                <a:gd name="T20" fmla="*/ 58 w 417"/>
                <a:gd name="T21" fmla="*/ 407 h 414"/>
                <a:gd name="T22" fmla="*/ 41 w 417"/>
                <a:gd name="T23" fmla="*/ 414 h 414"/>
                <a:gd name="T24" fmla="*/ 374 w 417"/>
                <a:gd name="T25" fmla="*/ 16 h 414"/>
                <a:gd name="T26" fmla="*/ 368 w 417"/>
                <a:gd name="T27" fmla="*/ 18 h 414"/>
                <a:gd name="T28" fmla="*/ 19 w 417"/>
                <a:gd name="T29" fmla="*/ 367 h 414"/>
                <a:gd name="T30" fmla="*/ 16 w 417"/>
                <a:gd name="T31" fmla="*/ 374 h 414"/>
                <a:gd name="T32" fmla="*/ 19 w 417"/>
                <a:gd name="T33" fmla="*/ 380 h 414"/>
                <a:gd name="T34" fmla="*/ 34 w 417"/>
                <a:gd name="T35" fmla="*/ 396 h 414"/>
                <a:gd name="T36" fmla="*/ 47 w 417"/>
                <a:gd name="T37" fmla="*/ 396 h 414"/>
                <a:gd name="T38" fmla="*/ 396 w 417"/>
                <a:gd name="T39" fmla="*/ 47 h 414"/>
                <a:gd name="T40" fmla="*/ 396 w 417"/>
                <a:gd name="T41" fmla="*/ 34 h 414"/>
                <a:gd name="T42" fmla="*/ 381 w 417"/>
                <a:gd name="T43" fmla="*/ 18 h 414"/>
                <a:gd name="T44" fmla="*/ 374 w 417"/>
                <a:gd name="T45" fmla="*/ 16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17" h="414">
                  <a:moveTo>
                    <a:pt x="41" y="414"/>
                  </a:moveTo>
                  <a:cubicBezTo>
                    <a:pt x="34" y="414"/>
                    <a:pt x="27" y="412"/>
                    <a:pt x="23" y="407"/>
                  </a:cubicBezTo>
                  <a:cubicBezTo>
                    <a:pt x="7" y="392"/>
                    <a:pt x="7" y="392"/>
                    <a:pt x="7" y="392"/>
                  </a:cubicBezTo>
                  <a:cubicBezTo>
                    <a:pt x="3" y="387"/>
                    <a:pt x="0" y="381"/>
                    <a:pt x="0" y="374"/>
                  </a:cubicBezTo>
                  <a:cubicBezTo>
                    <a:pt x="0" y="367"/>
                    <a:pt x="3" y="361"/>
                    <a:pt x="7" y="356"/>
                  </a:cubicBezTo>
                  <a:cubicBezTo>
                    <a:pt x="356" y="7"/>
                    <a:pt x="356" y="7"/>
                    <a:pt x="356" y="7"/>
                  </a:cubicBezTo>
                  <a:cubicBezTo>
                    <a:pt x="361" y="2"/>
                    <a:pt x="367" y="0"/>
                    <a:pt x="374" y="0"/>
                  </a:cubicBezTo>
                  <a:cubicBezTo>
                    <a:pt x="381" y="0"/>
                    <a:pt x="387" y="2"/>
                    <a:pt x="392" y="7"/>
                  </a:cubicBezTo>
                  <a:cubicBezTo>
                    <a:pt x="407" y="22"/>
                    <a:pt x="407" y="22"/>
                    <a:pt x="407" y="22"/>
                  </a:cubicBezTo>
                  <a:cubicBezTo>
                    <a:pt x="417" y="32"/>
                    <a:pt x="417" y="48"/>
                    <a:pt x="407" y="58"/>
                  </a:cubicBezTo>
                  <a:cubicBezTo>
                    <a:pt x="58" y="407"/>
                    <a:pt x="58" y="407"/>
                    <a:pt x="58" y="407"/>
                  </a:cubicBezTo>
                  <a:cubicBezTo>
                    <a:pt x="54" y="412"/>
                    <a:pt x="47" y="414"/>
                    <a:pt x="41" y="414"/>
                  </a:cubicBezTo>
                  <a:close/>
                  <a:moveTo>
                    <a:pt x="374" y="16"/>
                  </a:moveTo>
                  <a:cubicBezTo>
                    <a:pt x="372" y="16"/>
                    <a:pt x="369" y="17"/>
                    <a:pt x="368" y="18"/>
                  </a:cubicBezTo>
                  <a:cubicBezTo>
                    <a:pt x="19" y="367"/>
                    <a:pt x="19" y="367"/>
                    <a:pt x="19" y="367"/>
                  </a:cubicBezTo>
                  <a:cubicBezTo>
                    <a:pt x="17" y="369"/>
                    <a:pt x="16" y="371"/>
                    <a:pt x="16" y="374"/>
                  </a:cubicBezTo>
                  <a:cubicBezTo>
                    <a:pt x="16" y="376"/>
                    <a:pt x="17" y="379"/>
                    <a:pt x="19" y="380"/>
                  </a:cubicBezTo>
                  <a:cubicBezTo>
                    <a:pt x="34" y="396"/>
                    <a:pt x="34" y="396"/>
                    <a:pt x="34" y="396"/>
                  </a:cubicBezTo>
                  <a:cubicBezTo>
                    <a:pt x="37" y="399"/>
                    <a:pt x="44" y="399"/>
                    <a:pt x="47" y="396"/>
                  </a:cubicBezTo>
                  <a:cubicBezTo>
                    <a:pt x="396" y="47"/>
                    <a:pt x="396" y="47"/>
                    <a:pt x="396" y="47"/>
                  </a:cubicBezTo>
                  <a:cubicBezTo>
                    <a:pt x="400" y="43"/>
                    <a:pt x="400" y="37"/>
                    <a:pt x="396" y="34"/>
                  </a:cubicBezTo>
                  <a:cubicBezTo>
                    <a:pt x="381" y="18"/>
                    <a:pt x="381" y="18"/>
                    <a:pt x="381" y="18"/>
                  </a:cubicBezTo>
                  <a:cubicBezTo>
                    <a:pt x="379" y="17"/>
                    <a:pt x="377" y="16"/>
                    <a:pt x="374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0" name="Group 139"/>
          <p:cNvGrpSpPr/>
          <p:nvPr userDrawn="1"/>
        </p:nvGrpSpPr>
        <p:grpSpPr>
          <a:xfrm>
            <a:off x="4923202" y="3721416"/>
            <a:ext cx="873676" cy="874283"/>
            <a:chOff x="2286000" y="284163"/>
            <a:chExt cx="2286000" cy="2287588"/>
          </a:xfrm>
        </p:grpSpPr>
        <p:sp>
          <p:nvSpPr>
            <p:cNvPr id="141" name="Rectangle 6"/>
            <p:cNvSpPr>
              <a:spLocks noChangeArrowheads="1"/>
            </p:cNvSpPr>
            <p:nvPr/>
          </p:nvSpPr>
          <p:spPr bwMode="auto">
            <a:xfrm>
              <a:off x="2286000" y="284163"/>
              <a:ext cx="2286000" cy="22875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68"/>
            <p:cNvSpPr>
              <a:spLocks noEditPoints="1"/>
            </p:cNvSpPr>
            <p:nvPr/>
          </p:nvSpPr>
          <p:spPr bwMode="auto">
            <a:xfrm>
              <a:off x="3032125" y="744538"/>
              <a:ext cx="820738" cy="1081088"/>
            </a:xfrm>
            <a:custGeom>
              <a:avLst/>
              <a:gdLst>
                <a:gd name="T0" fmla="*/ 383 w 574"/>
                <a:gd name="T1" fmla="*/ 757 h 757"/>
                <a:gd name="T2" fmla="*/ 191 w 574"/>
                <a:gd name="T3" fmla="*/ 757 h 757"/>
                <a:gd name="T4" fmla="*/ 167 w 574"/>
                <a:gd name="T5" fmla="*/ 734 h 757"/>
                <a:gd name="T6" fmla="*/ 167 w 574"/>
                <a:gd name="T7" fmla="*/ 678 h 757"/>
                <a:gd name="T8" fmla="*/ 84 w 574"/>
                <a:gd name="T9" fmla="*/ 499 h 757"/>
                <a:gd name="T10" fmla="*/ 55 w 574"/>
                <a:gd name="T11" fmla="*/ 456 h 757"/>
                <a:gd name="T12" fmla="*/ 29 w 574"/>
                <a:gd name="T13" fmla="*/ 412 h 757"/>
                <a:gd name="T14" fmla="*/ 27 w 574"/>
                <a:gd name="T15" fmla="*/ 408 h 757"/>
                <a:gd name="T16" fmla="*/ 0 w 574"/>
                <a:gd name="T17" fmla="*/ 287 h 757"/>
                <a:gd name="T18" fmla="*/ 287 w 574"/>
                <a:gd name="T19" fmla="*/ 0 h 757"/>
                <a:gd name="T20" fmla="*/ 574 w 574"/>
                <a:gd name="T21" fmla="*/ 287 h 757"/>
                <a:gd name="T22" fmla="*/ 547 w 574"/>
                <a:gd name="T23" fmla="*/ 408 h 757"/>
                <a:gd name="T24" fmla="*/ 545 w 574"/>
                <a:gd name="T25" fmla="*/ 412 h 757"/>
                <a:gd name="T26" fmla="*/ 519 w 574"/>
                <a:gd name="T27" fmla="*/ 456 h 757"/>
                <a:gd name="T28" fmla="*/ 490 w 574"/>
                <a:gd name="T29" fmla="*/ 499 h 757"/>
                <a:gd name="T30" fmla="*/ 407 w 574"/>
                <a:gd name="T31" fmla="*/ 678 h 757"/>
                <a:gd name="T32" fmla="*/ 407 w 574"/>
                <a:gd name="T33" fmla="*/ 734 h 757"/>
                <a:gd name="T34" fmla="*/ 383 w 574"/>
                <a:gd name="T35" fmla="*/ 757 h 757"/>
                <a:gd name="T36" fmla="*/ 287 w 574"/>
                <a:gd name="T37" fmla="*/ 16 h 757"/>
                <a:gd name="T38" fmla="*/ 16 w 574"/>
                <a:gd name="T39" fmla="*/ 287 h 757"/>
                <a:gd name="T40" fmla="*/ 41 w 574"/>
                <a:gd name="T41" fmla="*/ 401 h 757"/>
                <a:gd name="T42" fmla="*/ 43 w 574"/>
                <a:gd name="T43" fmla="*/ 404 h 757"/>
                <a:gd name="T44" fmla="*/ 43 w 574"/>
                <a:gd name="T45" fmla="*/ 405 h 757"/>
                <a:gd name="T46" fmla="*/ 68 w 574"/>
                <a:gd name="T47" fmla="*/ 447 h 757"/>
                <a:gd name="T48" fmla="*/ 69 w 574"/>
                <a:gd name="T49" fmla="*/ 447 h 757"/>
                <a:gd name="T50" fmla="*/ 97 w 574"/>
                <a:gd name="T51" fmla="*/ 490 h 757"/>
                <a:gd name="T52" fmla="*/ 183 w 574"/>
                <a:gd name="T53" fmla="*/ 678 h 757"/>
                <a:gd name="T54" fmla="*/ 183 w 574"/>
                <a:gd name="T55" fmla="*/ 734 h 757"/>
                <a:gd name="T56" fmla="*/ 191 w 574"/>
                <a:gd name="T57" fmla="*/ 741 h 757"/>
                <a:gd name="T58" fmla="*/ 383 w 574"/>
                <a:gd name="T59" fmla="*/ 741 h 757"/>
                <a:gd name="T60" fmla="*/ 391 w 574"/>
                <a:gd name="T61" fmla="*/ 734 h 757"/>
                <a:gd name="T62" fmla="*/ 391 w 574"/>
                <a:gd name="T63" fmla="*/ 678 h 757"/>
                <a:gd name="T64" fmla="*/ 477 w 574"/>
                <a:gd name="T65" fmla="*/ 490 h 757"/>
                <a:gd name="T66" fmla="*/ 505 w 574"/>
                <a:gd name="T67" fmla="*/ 447 h 757"/>
                <a:gd name="T68" fmla="*/ 506 w 574"/>
                <a:gd name="T69" fmla="*/ 447 h 757"/>
                <a:gd name="T70" fmla="*/ 531 w 574"/>
                <a:gd name="T71" fmla="*/ 405 h 757"/>
                <a:gd name="T72" fmla="*/ 531 w 574"/>
                <a:gd name="T73" fmla="*/ 404 h 757"/>
                <a:gd name="T74" fmla="*/ 532 w 574"/>
                <a:gd name="T75" fmla="*/ 402 h 757"/>
                <a:gd name="T76" fmla="*/ 558 w 574"/>
                <a:gd name="T77" fmla="*/ 287 h 757"/>
                <a:gd name="T78" fmla="*/ 287 w 574"/>
                <a:gd name="T79" fmla="*/ 16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4" h="757">
                  <a:moveTo>
                    <a:pt x="383" y="757"/>
                  </a:moveTo>
                  <a:cubicBezTo>
                    <a:pt x="191" y="757"/>
                    <a:pt x="191" y="757"/>
                    <a:pt x="191" y="757"/>
                  </a:cubicBezTo>
                  <a:cubicBezTo>
                    <a:pt x="178" y="757"/>
                    <a:pt x="167" y="746"/>
                    <a:pt x="167" y="734"/>
                  </a:cubicBezTo>
                  <a:cubicBezTo>
                    <a:pt x="167" y="678"/>
                    <a:pt x="167" y="678"/>
                    <a:pt x="167" y="678"/>
                  </a:cubicBezTo>
                  <a:cubicBezTo>
                    <a:pt x="167" y="625"/>
                    <a:pt x="125" y="561"/>
                    <a:pt x="84" y="499"/>
                  </a:cubicBezTo>
                  <a:cubicBezTo>
                    <a:pt x="74" y="485"/>
                    <a:pt x="64" y="470"/>
                    <a:pt x="55" y="456"/>
                  </a:cubicBezTo>
                  <a:cubicBezTo>
                    <a:pt x="45" y="442"/>
                    <a:pt x="36" y="428"/>
                    <a:pt x="29" y="412"/>
                  </a:cubicBezTo>
                  <a:cubicBezTo>
                    <a:pt x="28" y="410"/>
                    <a:pt x="27" y="408"/>
                    <a:pt x="27" y="408"/>
                  </a:cubicBezTo>
                  <a:cubicBezTo>
                    <a:pt x="9" y="370"/>
                    <a:pt x="0" y="329"/>
                    <a:pt x="0" y="287"/>
                  </a:cubicBezTo>
                  <a:cubicBezTo>
                    <a:pt x="0" y="129"/>
                    <a:pt x="129" y="0"/>
                    <a:pt x="287" y="0"/>
                  </a:cubicBezTo>
                  <a:cubicBezTo>
                    <a:pt x="445" y="0"/>
                    <a:pt x="574" y="129"/>
                    <a:pt x="574" y="287"/>
                  </a:cubicBezTo>
                  <a:cubicBezTo>
                    <a:pt x="574" y="329"/>
                    <a:pt x="565" y="370"/>
                    <a:pt x="547" y="408"/>
                  </a:cubicBezTo>
                  <a:cubicBezTo>
                    <a:pt x="547" y="408"/>
                    <a:pt x="546" y="411"/>
                    <a:pt x="545" y="412"/>
                  </a:cubicBezTo>
                  <a:cubicBezTo>
                    <a:pt x="538" y="428"/>
                    <a:pt x="529" y="442"/>
                    <a:pt x="519" y="456"/>
                  </a:cubicBezTo>
                  <a:cubicBezTo>
                    <a:pt x="510" y="470"/>
                    <a:pt x="500" y="485"/>
                    <a:pt x="490" y="499"/>
                  </a:cubicBezTo>
                  <a:cubicBezTo>
                    <a:pt x="449" y="561"/>
                    <a:pt x="407" y="625"/>
                    <a:pt x="407" y="678"/>
                  </a:cubicBezTo>
                  <a:cubicBezTo>
                    <a:pt x="407" y="734"/>
                    <a:pt x="407" y="734"/>
                    <a:pt x="407" y="734"/>
                  </a:cubicBezTo>
                  <a:cubicBezTo>
                    <a:pt x="407" y="746"/>
                    <a:pt x="396" y="757"/>
                    <a:pt x="383" y="757"/>
                  </a:cubicBezTo>
                  <a:close/>
                  <a:moveTo>
                    <a:pt x="287" y="16"/>
                  </a:moveTo>
                  <a:cubicBezTo>
                    <a:pt x="138" y="16"/>
                    <a:pt x="16" y="138"/>
                    <a:pt x="16" y="287"/>
                  </a:cubicBezTo>
                  <a:cubicBezTo>
                    <a:pt x="16" y="327"/>
                    <a:pt x="25" y="365"/>
                    <a:pt x="41" y="401"/>
                  </a:cubicBezTo>
                  <a:cubicBezTo>
                    <a:pt x="42" y="402"/>
                    <a:pt x="42" y="403"/>
                    <a:pt x="43" y="404"/>
                  </a:cubicBezTo>
                  <a:cubicBezTo>
                    <a:pt x="43" y="405"/>
                    <a:pt x="43" y="405"/>
                    <a:pt x="43" y="405"/>
                  </a:cubicBezTo>
                  <a:cubicBezTo>
                    <a:pt x="50" y="420"/>
                    <a:pt x="59" y="434"/>
                    <a:pt x="68" y="447"/>
                  </a:cubicBezTo>
                  <a:cubicBezTo>
                    <a:pt x="69" y="447"/>
                    <a:pt x="69" y="447"/>
                    <a:pt x="69" y="447"/>
                  </a:cubicBezTo>
                  <a:cubicBezTo>
                    <a:pt x="78" y="462"/>
                    <a:pt x="87" y="476"/>
                    <a:pt x="97" y="490"/>
                  </a:cubicBezTo>
                  <a:cubicBezTo>
                    <a:pt x="141" y="557"/>
                    <a:pt x="183" y="621"/>
                    <a:pt x="183" y="678"/>
                  </a:cubicBezTo>
                  <a:cubicBezTo>
                    <a:pt x="183" y="734"/>
                    <a:pt x="183" y="734"/>
                    <a:pt x="183" y="734"/>
                  </a:cubicBezTo>
                  <a:cubicBezTo>
                    <a:pt x="183" y="738"/>
                    <a:pt x="187" y="741"/>
                    <a:pt x="191" y="741"/>
                  </a:cubicBezTo>
                  <a:cubicBezTo>
                    <a:pt x="383" y="741"/>
                    <a:pt x="383" y="741"/>
                    <a:pt x="383" y="741"/>
                  </a:cubicBezTo>
                  <a:cubicBezTo>
                    <a:pt x="387" y="741"/>
                    <a:pt x="391" y="738"/>
                    <a:pt x="391" y="734"/>
                  </a:cubicBezTo>
                  <a:cubicBezTo>
                    <a:pt x="391" y="678"/>
                    <a:pt x="391" y="678"/>
                    <a:pt x="391" y="678"/>
                  </a:cubicBezTo>
                  <a:cubicBezTo>
                    <a:pt x="391" y="621"/>
                    <a:pt x="433" y="557"/>
                    <a:pt x="477" y="490"/>
                  </a:cubicBezTo>
                  <a:cubicBezTo>
                    <a:pt x="486" y="476"/>
                    <a:pt x="496" y="462"/>
                    <a:pt x="505" y="447"/>
                  </a:cubicBezTo>
                  <a:cubicBezTo>
                    <a:pt x="506" y="447"/>
                    <a:pt x="506" y="447"/>
                    <a:pt x="506" y="447"/>
                  </a:cubicBezTo>
                  <a:cubicBezTo>
                    <a:pt x="515" y="434"/>
                    <a:pt x="524" y="420"/>
                    <a:pt x="531" y="405"/>
                  </a:cubicBezTo>
                  <a:cubicBezTo>
                    <a:pt x="531" y="404"/>
                    <a:pt x="531" y="404"/>
                    <a:pt x="531" y="404"/>
                  </a:cubicBezTo>
                  <a:cubicBezTo>
                    <a:pt x="532" y="403"/>
                    <a:pt x="532" y="402"/>
                    <a:pt x="532" y="402"/>
                  </a:cubicBezTo>
                  <a:cubicBezTo>
                    <a:pt x="549" y="365"/>
                    <a:pt x="558" y="327"/>
                    <a:pt x="558" y="287"/>
                  </a:cubicBezTo>
                  <a:cubicBezTo>
                    <a:pt x="558" y="138"/>
                    <a:pt x="436" y="16"/>
                    <a:pt x="287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69"/>
            <p:cNvSpPr>
              <a:spLocks noEditPoints="1"/>
            </p:cNvSpPr>
            <p:nvPr/>
          </p:nvSpPr>
          <p:spPr bwMode="auto">
            <a:xfrm>
              <a:off x="3270250" y="1865313"/>
              <a:ext cx="342900" cy="71438"/>
            </a:xfrm>
            <a:custGeom>
              <a:avLst/>
              <a:gdLst>
                <a:gd name="T0" fmla="*/ 221 w 240"/>
                <a:gd name="T1" fmla="*/ 50 h 50"/>
                <a:gd name="T2" fmla="*/ 19 w 240"/>
                <a:gd name="T3" fmla="*/ 50 h 50"/>
                <a:gd name="T4" fmla="*/ 0 w 240"/>
                <a:gd name="T5" fmla="*/ 31 h 50"/>
                <a:gd name="T6" fmla="*/ 0 w 240"/>
                <a:gd name="T7" fmla="*/ 19 h 50"/>
                <a:gd name="T8" fmla="*/ 19 w 240"/>
                <a:gd name="T9" fmla="*/ 0 h 50"/>
                <a:gd name="T10" fmla="*/ 221 w 240"/>
                <a:gd name="T11" fmla="*/ 0 h 50"/>
                <a:gd name="T12" fmla="*/ 240 w 240"/>
                <a:gd name="T13" fmla="*/ 19 h 50"/>
                <a:gd name="T14" fmla="*/ 240 w 240"/>
                <a:gd name="T15" fmla="*/ 31 h 50"/>
                <a:gd name="T16" fmla="*/ 221 w 240"/>
                <a:gd name="T17" fmla="*/ 50 h 50"/>
                <a:gd name="T18" fmla="*/ 19 w 240"/>
                <a:gd name="T19" fmla="*/ 16 h 50"/>
                <a:gd name="T20" fmla="*/ 16 w 240"/>
                <a:gd name="T21" fmla="*/ 19 h 50"/>
                <a:gd name="T22" fmla="*/ 16 w 240"/>
                <a:gd name="T23" fmla="*/ 31 h 50"/>
                <a:gd name="T24" fmla="*/ 19 w 240"/>
                <a:gd name="T25" fmla="*/ 34 h 50"/>
                <a:gd name="T26" fmla="*/ 221 w 240"/>
                <a:gd name="T27" fmla="*/ 34 h 50"/>
                <a:gd name="T28" fmla="*/ 224 w 240"/>
                <a:gd name="T29" fmla="*/ 31 h 50"/>
                <a:gd name="T30" fmla="*/ 224 w 240"/>
                <a:gd name="T31" fmla="*/ 19 h 50"/>
                <a:gd name="T32" fmla="*/ 221 w 240"/>
                <a:gd name="T33" fmla="*/ 16 h 50"/>
                <a:gd name="T34" fmla="*/ 19 w 240"/>
                <a:gd name="T35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50">
                  <a:moveTo>
                    <a:pt x="221" y="50"/>
                  </a:moveTo>
                  <a:cubicBezTo>
                    <a:pt x="19" y="50"/>
                    <a:pt x="19" y="50"/>
                    <a:pt x="19" y="50"/>
                  </a:cubicBezTo>
                  <a:cubicBezTo>
                    <a:pt x="9" y="50"/>
                    <a:pt x="0" y="42"/>
                    <a:pt x="0" y="3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8"/>
                    <a:pt x="240" y="19"/>
                  </a:cubicBezTo>
                  <a:cubicBezTo>
                    <a:pt x="240" y="31"/>
                    <a:pt x="240" y="31"/>
                    <a:pt x="240" y="31"/>
                  </a:cubicBezTo>
                  <a:cubicBezTo>
                    <a:pt x="240" y="42"/>
                    <a:pt x="231" y="50"/>
                    <a:pt x="221" y="50"/>
                  </a:cubicBezTo>
                  <a:close/>
                  <a:moveTo>
                    <a:pt x="19" y="16"/>
                  </a:moveTo>
                  <a:cubicBezTo>
                    <a:pt x="18" y="16"/>
                    <a:pt x="16" y="17"/>
                    <a:pt x="16" y="19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3"/>
                    <a:pt x="18" y="34"/>
                    <a:pt x="19" y="34"/>
                  </a:cubicBezTo>
                  <a:cubicBezTo>
                    <a:pt x="221" y="34"/>
                    <a:pt x="221" y="34"/>
                    <a:pt x="221" y="34"/>
                  </a:cubicBezTo>
                  <a:cubicBezTo>
                    <a:pt x="222" y="34"/>
                    <a:pt x="224" y="33"/>
                    <a:pt x="224" y="31"/>
                  </a:cubicBezTo>
                  <a:cubicBezTo>
                    <a:pt x="224" y="19"/>
                    <a:pt x="224" y="19"/>
                    <a:pt x="224" y="19"/>
                  </a:cubicBezTo>
                  <a:cubicBezTo>
                    <a:pt x="224" y="17"/>
                    <a:pt x="222" y="16"/>
                    <a:pt x="221" y="16"/>
                  </a:cubicBezTo>
                  <a:lnTo>
                    <a:pt x="19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70"/>
            <p:cNvSpPr>
              <a:spLocks noEditPoints="1"/>
            </p:cNvSpPr>
            <p:nvPr/>
          </p:nvSpPr>
          <p:spPr bwMode="auto">
            <a:xfrm>
              <a:off x="3305175" y="1962151"/>
              <a:ext cx="274638" cy="71438"/>
            </a:xfrm>
            <a:custGeom>
              <a:avLst/>
              <a:gdLst>
                <a:gd name="T0" fmla="*/ 173 w 192"/>
                <a:gd name="T1" fmla="*/ 50 h 50"/>
                <a:gd name="T2" fmla="*/ 19 w 192"/>
                <a:gd name="T3" fmla="*/ 50 h 50"/>
                <a:gd name="T4" fmla="*/ 0 w 192"/>
                <a:gd name="T5" fmla="*/ 31 h 50"/>
                <a:gd name="T6" fmla="*/ 0 w 192"/>
                <a:gd name="T7" fmla="*/ 18 h 50"/>
                <a:gd name="T8" fmla="*/ 19 w 192"/>
                <a:gd name="T9" fmla="*/ 0 h 50"/>
                <a:gd name="T10" fmla="*/ 173 w 192"/>
                <a:gd name="T11" fmla="*/ 0 h 50"/>
                <a:gd name="T12" fmla="*/ 192 w 192"/>
                <a:gd name="T13" fmla="*/ 18 h 50"/>
                <a:gd name="T14" fmla="*/ 192 w 192"/>
                <a:gd name="T15" fmla="*/ 31 h 50"/>
                <a:gd name="T16" fmla="*/ 173 w 192"/>
                <a:gd name="T17" fmla="*/ 50 h 50"/>
                <a:gd name="T18" fmla="*/ 19 w 192"/>
                <a:gd name="T19" fmla="*/ 16 h 50"/>
                <a:gd name="T20" fmla="*/ 16 w 192"/>
                <a:gd name="T21" fmla="*/ 18 h 50"/>
                <a:gd name="T22" fmla="*/ 16 w 192"/>
                <a:gd name="T23" fmla="*/ 31 h 50"/>
                <a:gd name="T24" fmla="*/ 19 w 192"/>
                <a:gd name="T25" fmla="*/ 34 h 50"/>
                <a:gd name="T26" fmla="*/ 173 w 192"/>
                <a:gd name="T27" fmla="*/ 34 h 50"/>
                <a:gd name="T28" fmla="*/ 176 w 192"/>
                <a:gd name="T29" fmla="*/ 31 h 50"/>
                <a:gd name="T30" fmla="*/ 176 w 192"/>
                <a:gd name="T31" fmla="*/ 18 h 50"/>
                <a:gd name="T32" fmla="*/ 173 w 192"/>
                <a:gd name="T33" fmla="*/ 16 h 50"/>
                <a:gd name="T34" fmla="*/ 19 w 192"/>
                <a:gd name="T35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50">
                  <a:moveTo>
                    <a:pt x="173" y="50"/>
                  </a:moveTo>
                  <a:cubicBezTo>
                    <a:pt x="19" y="50"/>
                    <a:pt x="19" y="50"/>
                    <a:pt x="19" y="50"/>
                  </a:cubicBezTo>
                  <a:cubicBezTo>
                    <a:pt x="9" y="50"/>
                    <a:pt x="0" y="42"/>
                    <a:pt x="0" y="3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3" y="0"/>
                    <a:pt x="192" y="8"/>
                    <a:pt x="192" y="18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2" y="42"/>
                    <a:pt x="183" y="50"/>
                    <a:pt x="173" y="50"/>
                  </a:cubicBezTo>
                  <a:close/>
                  <a:moveTo>
                    <a:pt x="19" y="16"/>
                  </a:moveTo>
                  <a:cubicBezTo>
                    <a:pt x="18" y="16"/>
                    <a:pt x="16" y="17"/>
                    <a:pt x="16" y="18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3"/>
                    <a:pt x="18" y="34"/>
                    <a:pt x="19" y="34"/>
                  </a:cubicBezTo>
                  <a:cubicBezTo>
                    <a:pt x="173" y="34"/>
                    <a:pt x="173" y="34"/>
                    <a:pt x="173" y="34"/>
                  </a:cubicBezTo>
                  <a:cubicBezTo>
                    <a:pt x="174" y="34"/>
                    <a:pt x="176" y="33"/>
                    <a:pt x="176" y="3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7"/>
                    <a:pt x="174" y="16"/>
                    <a:pt x="173" y="16"/>
                  </a:cubicBezTo>
                  <a:lnTo>
                    <a:pt x="19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71"/>
            <p:cNvSpPr>
              <a:spLocks noEditPoints="1"/>
            </p:cNvSpPr>
            <p:nvPr/>
          </p:nvSpPr>
          <p:spPr bwMode="auto">
            <a:xfrm>
              <a:off x="3340100" y="2057401"/>
              <a:ext cx="204788" cy="73025"/>
            </a:xfrm>
            <a:custGeom>
              <a:avLst/>
              <a:gdLst>
                <a:gd name="T0" fmla="*/ 125 w 144"/>
                <a:gd name="T1" fmla="*/ 51 h 51"/>
                <a:gd name="T2" fmla="*/ 19 w 144"/>
                <a:gd name="T3" fmla="*/ 51 h 51"/>
                <a:gd name="T4" fmla="*/ 0 w 144"/>
                <a:gd name="T5" fmla="*/ 32 h 51"/>
                <a:gd name="T6" fmla="*/ 0 w 144"/>
                <a:gd name="T7" fmla="*/ 19 h 51"/>
                <a:gd name="T8" fmla="*/ 19 w 144"/>
                <a:gd name="T9" fmla="*/ 0 h 51"/>
                <a:gd name="T10" fmla="*/ 125 w 144"/>
                <a:gd name="T11" fmla="*/ 0 h 51"/>
                <a:gd name="T12" fmla="*/ 144 w 144"/>
                <a:gd name="T13" fmla="*/ 19 h 51"/>
                <a:gd name="T14" fmla="*/ 144 w 144"/>
                <a:gd name="T15" fmla="*/ 32 h 51"/>
                <a:gd name="T16" fmla="*/ 125 w 144"/>
                <a:gd name="T17" fmla="*/ 51 h 51"/>
                <a:gd name="T18" fmla="*/ 19 w 144"/>
                <a:gd name="T19" fmla="*/ 16 h 51"/>
                <a:gd name="T20" fmla="*/ 16 w 144"/>
                <a:gd name="T21" fmla="*/ 19 h 51"/>
                <a:gd name="T22" fmla="*/ 16 w 144"/>
                <a:gd name="T23" fmla="*/ 32 h 51"/>
                <a:gd name="T24" fmla="*/ 19 w 144"/>
                <a:gd name="T25" fmla="*/ 35 h 51"/>
                <a:gd name="T26" fmla="*/ 125 w 144"/>
                <a:gd name="T27" fmla="*/ 35 h 51"/>
                <a:gd name="T28" fmla="*/ 128 w 144"/>
                <a:gd name="T29" fmla="*/ 32 h 51"/>
                <a:gd name="T30" fmla="*/ 128 w 144"/>
                <a:gd name="T31" fmla="*/ 19 h 51"/>
                <a:gd name="T32" fmla="*/ 125 w 144"/>
                <a:gd name="T33" fmla="*/ 16 h 51"/>
                <a:gd name="T34" fmla="*/ 19 w 144"/>
                <a:gd name="T35" fmla="*/ 1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4" h="51">
                  <a:moveTo>
                    <a:pt x="125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9" y="51"/>
                    <a:pt x="0" y="42"/>
                    <a:pt x="0" y="3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35" y="0"/>
                    <a:pt x="144" y="9"/>
                    <a:pt x="144" y="19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44" y="42"/>
                    <a:pt x="135" y="51"/>
                    <a:pt x="125" y="51"/>
                  </a:cubicBezTo>
                  <a:close/>
                  <a:moveTo>
                    <a:pt x="19" y="16"/>
                  </a:moveTo>
                  <a:cubicBezTo>
                    <a:pt x="18" y="16"/>
                    <a:pt x="16" y="18"/>
                    <a:pt x="16" y="19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4"/>
                    <a:pt x="18" y="35"/>
                    <a:pt x="19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6" y="35"/>
                    <a:pt x="128" y="34"/>
                    <a:pt x="128" y="32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8"/>
                    <a:pt x="126" y="16"/>
                    <a:pt x="125" y="16"/>
                  </a:cubicBezTo>
                  <a:lnTo>
                    <a:pt x="19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2"/>
            <p:cNvSpPr>
              <a:spLocks/>
            </p:cNvSpPr>
            <p:nvPr/>
          </p:nvSpPr>
          <p:spPr bwMode="auto">
            <a:xfrm>
              <a:off x="3132138" y="860426"/>
              <a:ext cx="252413" cy="334963"/>
            </a:xfrm>
            <a:custGeom>
              <a:avLst/>
              <a:gdLst>
                <a:gd name="T0" fmla="*/ 8 w 177"/>
                <a:gd name="T1" fmla="*/ 234 h 234"/>
                <a:gd name="T2" fmla="*/ 0 w 177"/>
                <a:gd name="T3" fmla="*/ 226 h 234"/>
                <a:gd name="T4" fmla="*/ 169 w 177"/>
                <a:gd name="T5" fmla="*/ 0 h 234"/>
                <a:gd name="T6" fmla="*/ 177 w 177"/>
                <a:gd name="T7" fmla="*/ 8 h 234"/>
                <a:gd name="T8" fmla="*/ 169 w 177"/>
                <a:gd name="T9" fmla="*/ 16 h 234"/>
                <a:gd name="T10" fmla="*/ 16 w 177"/>
                <a:gd name="T11" fmla="*/ 226 h 234"/>
                <a:gd name="T12" fmla="*/ 8 w 177"/>
                <a:gd name="T13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" h="234">
                  <a:moveTo>
                    <a:pt x="8" y="234"/>
                  </a:moveTo>
                  <a:cubicBezTo>
                    <a:pt x="4" y="234"/>
                    <a:pt x="0" y="230"/>
                    <a:pt x="0" y="226"/>
                  </a:cubicBezTo>
                  <a:cubicBezTo>
                    <a:pt x="0" y="79"/>
                    <a:pt x="120" y="0"/>
                    <a:pt x="169" y="0"/>
                  </a:cubicBezTo>
                  <a:cubicBezTo>
                    <a:pt x="173" y="0"/>
                    <a:pt x="177" y="3"/>
                    <a:pt x="177" y="8"/>
                  </a:cubicBezTo>
                  <a:cubicBezTo>
                    <a:pt x="177" y="12"/>
                    <a:pt x="173" y="16"/>
                    <a:pt x="169" y="16"/>
                  </a:cubicBezTo>
                  <a:cubicBezTo>
                    <a:pt x="130" y="16"/>
                    <a:pt x="16" y="88"/>
                    <a:pt x="16" y="226"/>
                  </a:cubicBezTo>
                  <a:cubicBezTo>
                    <a:pt x="16" y="230"/>
                    <a:pt x="12" y="234"/>
                    <a:pt x="8" y="2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9847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1"/>
          <p:cNvSpPr>
            <a:spLocks/>
          </p:cNvSpPr>
          <p:nvPr userDrawn="1"/>
        </p:nvSpPr>
        <p:spPr bwMode="auto">
          <a:xfrm>
            <a:off x="6786572" y="1707347"/>
            <a:ext cx="1115224" cy="1422910"/>
          </a:xfrm>
          <a:custGeom>
            <a:avLst/>
            <a:gdLst>
              <a:gd name="T0" fmla="*/ 653 w 916"/>
              <a:gd name="T1" fmla="*/ 997 h 1166"/>
              <a:gd name="T2" fmla="*/ 619 w 916"/>
              <a:gd name="T3" fmla="*/ 977 h 1166"/>
              <a:gd name="T4" fmla="*/ 612 w 916"/>
              <a:gd name="T5" fmla="*/ 972 h 1166"/>
              <a:gd name="T6" fmla="*/ 576 w 916"/>
              <a:gd name="T7" fmla="*/ 986 h 1166"/>
              <a:gd name="T8" fmla="*/ 575 w 916"/>
              <a:gd name="T9" fmla="*/ 986 h 1166"/>
              <a:gd name="T10" fmla="*/ 575 w 916"/>
              <a:gd name="T11" fmla="*/ 902 h 1166"/>
              <a:gd name="T12" fmla="*/ 804 w 916"/>
              <a:gd name="T13" fmla="*/ 607 h 1166"/>
              <a:gd name="T14" fmla="*/ 814 w 916"/>
              <a:gd name="T15" fmla="*/ 608 h 1166"/>
              <a:gd name="T16" fmla="*/ 864 w 916"/>
              <a:gd name="T17" fmla="*/ 506 h 1166"/>
              <a:gd name="T18" fmla="*/ 826 w 916"/>
              <a:gd name="T19" fmla="*/ 406 h 1166"/>
              <a:gd name="T20" fmla="*/ 458 w 916"/>
              <a:gd name="T21" fmla="*/ 0 h 1166"/>
              <a:gd name="T22" fmla="*/ 352 w 916"/>
              <a:gd name="T23" fmla="*/ 15 h 1166"/>
              <a:gd name="T24" fmla="*/ 230 w 916"/>
              <a:gd name="T25" fmla="*/ 98 h 1166"/>
              <a:gd name="T26" fmla="*/ 181 w 916"/>
              <a:gd name="T27" fmla="*/ 131 h 1166"/>
              <a:gd name="T28" fmla="*/ 168 w 916"/>
              <a:gd name="T29" fmla="*/ 150 h 1166"/>
              <a:gd name="T30" fmla="*/ 167 w 916"/>
              <a:gd name="T31" fmla="*/ 150 h 1166"/>
              <a:gd name="T32" fmla="*/ 103 w 916"/>
              <a:gd name="T33" fmla="*/ 289 h 1166"/>
              <a:gd name="T34" fmla="*/ 103 w 916"/>
              <a:gd name="T35" fmla="*/ 291 h 1166"/>
              <a:gd name="T36" fmla="*/ 86 w 916"/>
              <a:gd name="T37" fmla="*/ 417 h 1166"/>
              <a:gd name="T38" fmla="*/ 61 w 916"/>
              <a:gd name="T39" fmla="*/ 506 h 1166"/>
              <a:gd name="T40" fmla="*/ 112 w 916"/>
              <a:gd name="T41" fmla="*/ 608 h 1166"/>
              <a:gd name="T42" fmla="*/ 119 w 916"/>
              <a:gd name="T43" fmla="*/ 607 h 1166"/>
              <a:gd name="T44" fmla="*/ 343 w 916"/>
              <a:gd name="T45" fmla="*/ 900 h 1166"/>
              <a:gd name="T46" fmla="*/ 343 w 916"/>
              <a:gd name="T47" fmla="*/ 986 h 1166"/>
              <a:gd name="T48" fmla="*/ 344 w 916"/>
              <a:gd name="T49" fmla="*/ 986 h 1166"/>
              <a:gd name="T50" fmla="*/ 305 w 916"/>
              <a:gd name="T51" fmla="*/ 971 h 1166"/>
              <a:gd name="T52" fmla="*/ 297 w 916"/>
              <a:gd name="T53" fmla="*/ 977 h 1166"/>
              <a:gd name="T54" fmla="*/ 263 w 916"/>
              <a:gd name="T55" fmla="*/ 997 h 1166"/>
              <a:gd name="T56" fmla="*/ 0 w 916"/>
              <a:gd name="T57" fmla="*/ 1166 h 1166"/>
              <a:gd name="T58" fmla="*/ 916 w 916"/>
              <a:gd name="T59" fmla="*/ 1166 h 1166"/>
              <a:gd name="T60" fmla="*/ 653 w 916"/>
              <a:gd name="T61" fmla="*/ 997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16" h="1166">
                <a:moveTo>
                  <a:pt x="653" y="997"/>
                </a:moveTo>
                <a:cubicBezTo>
                  <a:pt x="641" y="994"/>
                  <a:pt x="627" y="984"/>
                  <a:pt x="619" y="977"/>
                </a:cubicBezTo>
                <a:cubicBezTo>
                  <a:pt x="614" y="973"/>
                  <a:pt x="612" y="972"/>
                  <a:pt x="612" y="972"/>
                </a:cubicBezTo>
                <a:cubicBezTo>
                  <a:pt x="582" y="983"/>
                  <a:pt x="576" y="982"/>
                  <a:pt x="576" y="986"/>
                </a:cubicBezTo>
                <a:cubicBezTo>
                  <a:pt x="575" y="986"/>
                  <a:pt x="575" y="986"/>
                  <a:pt x="575" y="986"/>
                </a:cubicBezTo>
                <a:cubicBezTo>
                  <a:pt x="575" y="938"/>
                  <a:pt x="575" y="913"/>
                  <a:pt x="575" y="902"/>
                </a:cubicBezTo>
                <a:cubicBezTo>
                  <a:pt x="691" y="857"/>
                  <a:pt x="777" y="745"/>
                  <a:pt x="804" y="607"/>
                </a:cubicBezTo>
                <a:cubicBezTo>
                  <a:pt x="807" y="608"/>
                  <a:pt x="810" y="608"/>
                  <a:pt x="814" y="608"/>
                </a:cubicBezTo>
                <a:cubicBezTo>
                  <a:pt x="841" y="608"/>
                  <a:pt x="864" y="562"/>
                  <a:pt x="864" y="506"/>
                </a:cubicBezTo>
                <a:cubicBezTo>
                  <a:pt x="864" y="458"/>
                  <a:pt x="848" y="418"/>
                  <a:pt x="826" y="406"/>
                </a:cubicBezTo>
                <a:cubicBezTo>
                  <a:pt x="820" y="156"/>
                  <a:pt x="658" y="0"/>
                  <a:pt x="458" y="0"/>
                </a:cubicBezTo>
                <a:cubicBezTo>
                  <a:pt x="421" y="0"/>
                  <a:pt x="385" y="6"/>
                  <a:pt x="352" y="15"/>
                </a:cubicBezTo>
                <a:cubicBezTo>
                  <a:pt x="227" y="59"/>
                  <a:pt x="230" y="98"/>
                  <a:pt x="230" y="98"/>
                </a:cubicBezTo>
                <a:cubicBezTo>
                  <a:pt x="212" y="101"/>
                  <a:pt x="197" y="114"/>
                  <a:pt x="181" y="131"/>
                </a:cubicBezTo>
                <a:cubicBezTo>
                  <a:pt x="176" y="137"/>
                  <a:pt x="172" y="142"/>
                  <a:pt x="168" y="150"/>
                </a:cubicBezTo>
                <a:cubicBezTo>
                  <a:pt x="167" y="150"/>
                  <a:pt x="167" y="150"/>
                  <a:pt x="167" y="150"/>
                </a:cubicBezTo>
                <a:cubicBezTo>
                  <a:pt x="138" y="190"/>
                  <a:pt x="115" y="236"/>
                  <a:pt x="103" y="289"/>
                </a:cubicBezTo>
                <a:cubicBezTo>
                  <a:pt x="103" y="291"/>
                  <a:pt x="103" y="291"/>
                  <a:pt x="103" y="291"/>
                </a:cubicBezTo>
                <a:cubicBezTo>
                  <a:pt x="91" y="330"/>
                  <a:pt x="87" y="372"/>
                  <a:pt x="86" y="417"/>
                </a:cubicBezTo>
                <a:cubicBezTo>
                  <a:pt x="71" y="435"/>
                  <a:pt x="61" y="468"/>
                  <a:pt x="61" y="506"/>
                </a:cubicBezTo>
                <a:cubicBezTo>
                  <a:pt x="61" y="562"/>
                  <a:pt x="83" y="608"/>
                  <a:pt x="112" y="608"/>
                </a:cubicBezTo>
                <a:cubicBezTo>
                  <a:pt x="115" y="608"/>
                  <a:pt x="117" y="608"/>
                  <a:pt x="119" y="607"/>
                </a:cubicBezTo>
                <a:cubicBezTo>
                  <a:pt x="146" y="743"/>
                  <a:pt x="231" y="853"/>
                  <a:pt x="343" y="900"/>
                </a:cubicBezTo>
                <a:cubicBezTo>
                  <a:pt x="343" y="986"/>
                  <a:pt x="343" y="986"/>
                  <a:pt x="343" y="986"/>
                </a:cubicBezTo>
                <a:cubicBezTo>
                  <a:pt x="344" y="986"/>
                  <a:pt x="344" y="986"/>
                  <a:pt x="344" y="986"/>
                </a:cubicBezTo>
                <a:cubicBezTo>
                  <a:pt x="305" y="970"/>
                  <a:pt x="305" y="971"/>
                  <a:pt x="305" y="971"/>
                </a:cubicBezTo>
                <a:cubicBezTo>
                  <a:pt x="305" y="971"/>
                  <a:pt x="302" y="974"/>
                  <a:pt x="297" y="977"/>
                </a:cubicBezTo>
                <a:cubicBezTo>
                  <a:pt x="289" y="984"/>
                  <a:pt x="275" y="994"/>
                  <a:pt x="263" y="997"/>
                </a:cubicBezTo>
                <a:cubicBezTo>
                  <a:pt x="222" y="1010"/>
                  <a:pt x="91" y="1009"/>
                  <a:pt x="0" y="1166"/>
                </a:cubicBezTo>
                <a:cubicBezTo>
                  <a:pt x="916" y="1166"/>
                  <a:pt x="916" y="1166"/>
                  <a:pt x="916" y="1166"/>
                </a:cubicBezTo>
                <a:cubicBezTo>
                  <a:pt x="826" y="1009"/>
                  <a:pt x="695" y="1010"/>
                  <a:pt x="653" y="99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2"/>
          <p:cNvSpPr>
            <a:spLocks/>
          </p:cNvSpPr>
          <p:nvPr userDrawn="1"/>
        </p:nvSpPr>
        <p:spPr bwMode="auto">
          <a:xfrm>
            <a:off x="1141843" y="1662915"/>
            <a:ext cx="1099674" cy="1467342"/>
          </a:xfrm>
          <a:custGeom>
            <a:avLst/>
            <a:gdLst>
              <a:gd name="T0" fmla="*/ 644 w 903"/>
              <a:gd name="T1" fmla="*/ 1040 h 1203"/>
              <a:gd name="T2" fmla="*/ 610 w 903"/>
              <a:gd name="T3" fmla="*/ 1019 h 1203"/>
              <a:gd name="T4" fmla="*/ 601 w 903"/>
              <a:gd name="T5" fmla="*/ 1013 h 1203"/>
              <a:gd name="T6" fmla="*/ 566 w 903"/>
              <a:gd name="T7" fmla="*/ 1026 h 1203"/>
              <a:gd name="T8" fmla="*/ 566 w 903"/>
              <a:gd name="T9" fmla="*/ 945 h 1203"/>
              <a:gd name="T10" fmla="*/ 793 w 903"/>
              <a:gd name="T11" fmla="*/ 653 h 1203"/>
              <a:gd name="T12" fmla="*/ 802 w 903"/>
              <a:gd name="T13" fmla="*/ 654 h 1203"/>
              <a:gd name="T14" fmla="*/ 853 w 903"/>
              <a:gd name="T15" fmla="*/ 553 h 1203"/>
              <a:gd name="T16" fmla="*/ 821 w 903"/>
              <a:gd name="T17" fmla="*/ 459 h 1203"/>
              <a:gd name="T18" fmla="*/ 823 w 903"/>
              <a:gd name="T19" fmla="*/ 413 h 1203"/>
              <a:gd name="T20" fmla="*/ 783 w 903"/>
              <a:gd name="T21" fmla="*/ 204 h 1203"/>
              <a:gd name="T22" fmla="*/ 736 w 903"/>
              <a:gd name="T23" fmla="*/ 145 h 1203"/>
              <a:gd name="T24" fmla="*/ 677 w 903"/>
              <a:gd name="T25" fmla="*/ 84 h 1203"/>
              <a:gd name="T26" fmla="*/ 501 w 903"/>
              <a:gd name="T27" fmla="*/ 0 h 1203"/>
              <a:gd name="T28" fmla="*/ 395 w 903"/>
              <a:gd name="T29" fmla="*/ 29 h 1203"/>
              <a:gd name="T30" fmla="*/ 309 w 903"/>
              <a:gd name="T31" fmla="*/ 51 h 1203"/>
              <a:gd name="T32" fmla="*/ 203 w 903"/>
              <a:gd name="T33" fmla="*/ 115 h 1203"/>
              <a:gd name="T34" fmla="*/ 160 w 903"/>
              <a:gd name="T35" fmla="*/ 203 h 1203"/>
              <a:gd name="T36" fmla="*/ 91 w 903"/>
              <a:gd name="T37" fmla="*/ 329 h 1203"/>
              <a:gd name="T38" fmla="*/ 94 w 903"/>
              <a:gd name="T39" fmla="*/ 456 h 1203"/>
              <a:gd name="T40" fmla="*/ 58 w 903"/>
              <a:gd name="T41" fmla="*/ 553 h 1203"/>
              <a:gd name="T42" fmla="*/ 108 w 903"/>
              <a:gd name="T43" fmla="*/ 654 h 1203"/>
              <a:gd name="T44" fmla="*/ 116 w 903"/>
              <a:gd name="T45" fmla="*/ 653 h 1203"/>
              <a:gd name="T46" fmla="*/ 338 w 903"/>
              <a:gd name="T47" fmla="*/ 943 h 1203"/>
              <a:gd name="T48" fmla="*/ 338 w 903"/>
              <a:gd name="T49" fmla="*/ 1027 h 1203"/>
              <a:gd name="T50" fmla="*/ 338 w 903"/>
              <a:gd name="T51" fmla="*/ 1027 h 1203"/>
              <a:gd name="T52" fmla="*/ 338 w 903"/>
              <a:gd name="T53" fmla="*/ 1027 h 1203"/>
              <a:gd name="T54" fmla="*/ 299 w 903"/>
              <a:gd name="T55" fmla="*/ 1013 h 1203"/>
              <a:gd name="T56" fmla="*/ 292 w 903"/>
              <a:gd name="T57" fmla="*/ 1019 h 1203"/>
              <a:gd name="T58" fmla="*/ 258 w 903"/>
              <a:gd name="T59" fmla="*/ 1040 h 1203"/>
              <a:gd name="T60" fmla="*/ 0 w 903"/>
              <a:gd name="T61" fmla="*/ 1203 h 1203"/>
              <a:gd name="T62" fmla="*/ 903 w 903"/>
              <a:gd name="T63" fmla="*/ 1203 h 1203"/>
              <a:gd name="T64" fmla="*/ 644 w 903"/>
              <a:gd name="T65" fmla="*/ 1040 h 1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03" h="1203">
                <a:moveTo>
                  <a:pt x="644" y="1040"/>
                </a:moveTo>
                <a:cubicBezTo>
                  <a:pt x="632" y="1036"/>
                  <a:pt x="618" y="1026"/>
                  <a:pt x="610" y="1019"/>
                </a:cubicBezTo>
                <a:cubicBezTo>
                  <a:pt x="605" y="1016"/>
                  <a:pt x="601" y="1013"/>
                  <a:pt x="601" y="1013"/>
                </a:cubicBezTo>
                <a:cubicBezTo>
                  <a:pt x="573" y="1024"/>
                  <a:pt x="570" y="1026"/>
                  <a:pt x="566" y="1026"/>
                </a:cubicBezTo>
                <a:cubicBezTo>
                  <a:pt x="566" y="979"/>
                  <a:pt x="566" y="956"/>
                  <a:pt x="566" y="945"/>
                </a:cubicBezTo>
                <a:cubicBezTo>
                  <a:pt x="682" y="900"/>
                  <a:pt x="766" y="790"/>
                  <a:pt x="793" y="653"/>
                </a:cubicBezTo>
                <a:cubicBezTo>
                  <a:pt x="796" y="654"/>
                  <a:pt x="798" y="654"/>
                  <a:pt x="802" y="654"/>
                </a:cubicBezTo>
                <a:cubicBezTo>
                  <a:pt x="830" y="654"/>
                  <a:pt x="853" y="609"/>
                  <a:pt x="853" y="553"/>
                </a:cubicBezTo>
                <a:cubicBezTo>
                  <a:pt x="853" y="511"/>
                  <a:pt x="840" y="474"/>
                  <a:pt x="821" y="459"/>
                </a:cubicBezTo>
                <a:cubicBezTo>
                  <a:pt x="823" y="444"/>
                  <a:pt x="823" y="429"/>
                  <a:pt x="823" y="413"/>
                </a:cubicBezTo>
                <a:cubicBezTo>
                  <a:pt x="825" y="353"/>
                  <a:pt x="835" y="247"/>
                  <a:pt x="783" y="204"/>
                </a:cubicBezTo>
                <a:cubicBezTo>
                  <a:pt x="768" y="191"/>
                  <a:pt x="736" y="168"/>
                  <a:pt x="736" y="145"/>
                </a:cubicBezTo>
                <a:cubicBezTo>
                  <a:pt x="722" y="120"/>
                  <a:pt x="701" y="100"/>
                  <a:pt x="677" y="84"/>
                </a:cubicBezTo>
                <a:cubicBezTo>
                  <a:pt x="656" y="71"/>
                  <a:pt x="490" y="20"/>
                  <a:pt x="501" y="0"/>
                </a:cubicBezTo>
                <a:cubicBezTo>
                  <a:pt x="463" y="10"/>
                  <a:pt x="437" y="29"/>
                  <a:pt x="395" y="29"/>
                </a:cubicBezTo>
                <a:cubicBezTo>
                  <a:pt x="359" y="29"/>
                  <a:pt x="339" y="35"/>
                  <a:pt x="309" y="51"/>
                </a:cubicBezTo>
                <a:cubicBezTo>
                  <a:pt x="273" y="70"/>
                  <a:pt x="237" y="91"/>
                  <a:pt x="203" y="115"/>
                </a:cubicBezTo>
                <a:cubicBezTo>
                  <a:pt x="191" y="125"/>
                  <a:pt x="132" y="200"/>
                  <a:pt x="160" y="203"/>
                </a:cubicBezTo>
                <a:cubicBezTo>
                  <a:pt x="124" y="235"/>
                  <a:pt x="101" y="283"/>
                  <a:pt x="91" y="329"/>
                </a:cubicBezTo>
                <a:cubicBezTo>
                  <a:pt x="83" y="371"/>
                  <a:pt x="91" y="414"/>
                  <a:pt x="94" y="456"/>
                </a:cubicBezTo>
                <a:cubicBezTo>
                  <a:pt x="73" y="468"/>
                  <a:pt x="58" y="507"/>
                  <a:pt x="58" y="553"/>
                </a:cubicBezTo>
                <a:cubicBezTo>
                  <a:pt x="58" y="609"/>
                  <a:pt x="81" y="654"/>
                  <a:pt x="108" y="654"/>
                </a:cubicBezTo>
                <a:cubicBezTo>
                  <a:pt x="111" y="654"/>
                  <a:pt x="114" y="654"/>
                  <a:pt x="116" y="653"/>
                </a:cubicBezTo>
                <a:cubicBezTo>
                  <a:pt x="143" y="788"/>
                  <a:pt x="230" y="897"/>
                  <a:pt x="338" y="943"/>
                </a:cubicBezTo>
                <a:cubicBezTo>
                  <a:pt x="338" y="1027"/>
                  <a:pt x="338" y="1027"/>
                  <a:pt x="338" y="1027"/>
                </a:cubicBezTo>
                <a:cubicBezTo>
                  <a:pt x="338" y="1027"/>
                  <a:pt x="338" y="1027"/>
                  <a:pt x="338" y="1027"/>
                </a:cubicBezTo>
                <a:cubicBezTo>
                  <a:pt x="338" y="1027"/>
                  <a:pt x="338" y="1027"/>
                  <a:pt x="338" y="1027"/>
                </a:cubicBezTo>
                <a:cubicBezTo>
                  <a:pt x="299" y="1012"/>
                  <a:pt x="299" y="1013"/>
                  <a:pt x="299" y="1013"/>
                </a:cubicBezTo>
                <a:cubicBezTo>
                  <a:pt x="299" y="1013"/>
                  <a:pt x="296" y="1016"/>
                  <a:pt x="292" y="1019"/>
                </a:cubicBezTo>
                <a:cubicBezTo>
                  <a:pt x="283" y="1026"/>
                  <a:pt x="269" y="1036"/>
                  <a:pt x="258" y="1040"/>
                </a:cubicBezTo>
                <a:cubicBezTo>
                  <a:pt x="217" y="1052"/>
                  <a:pt x="89" y="1051"/>
                  <a:pt x="0" y="1203"/>
                </a:cubicBezTo>
                <a:cubicBezTo>
                  <a:pt x="903" y="1203"/>
                  <a:pt x="903" y="1203"/>
                  <a:pt x="903" y="1203"/>
                </a:cubicBezTo>
                <a:cubicBezTo>
                  <a:pt x="814" y="1051"/>
                  <a:pt x="685" y="1052"/>
                  <a:pt x="644" y="104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4"/>
          <p:cNvSpPr>
            <a:spLocks/>
          </p:cNvSpPr>
          <p:nvPr userDrawn="1"/>
        </p:nvSpPr>
        <p:spPr bwMode="auto">
          <a:xfrm>
            <a:off x="4008613" y="1730673"/>
            <a:ext cx="1198534" cy="1399584"/>
          </a:xfrm>
          <a:custGeom>
            <a:avLst/>
            <a:gdLst>
              <a:gd name="T0" fmla="*/ 794 w 984"/>
              <a:gd name="T1" fmla="*/ 968 h 1148"/>
              <a:gd name="T2" fmla="*/ 915 w 984"/>
              <a:gd name="T3" fmla="*/ 868 h 1148"/>
              <a:gd name="T4" fmla="*/ 775 w 984"/>
              <a:gd name="T5" fmla="*/ 770 h 1148"/>
              <a:gd name="T6" fmla="*/ 890 w 984"/>
              <a:gd name="T7" fmla="*/ 515 h 1148"/>
              <a:gd name="T8" fmla="*/ 890 w 984"/>
              <a:gd name="T9" fmla="*/ 514 h 1148"/>
              <a:gd name="T10" fmla="*/ 896 w 984"/>
              <a:gd name="T11" fmla="*/ 455 h 1148"/>
              <a:gd name="T12" fmla="*/ 897 w 984"/>
              <a:gd name="T13" fmla="*/ 430 h 1148"/>
              <a:gd name="T14" fmla="*/ 897 w 984"/>
              <a:gd name="T15" fmla="*/ 430 h 1148"/>
              <a:gd name="T16" fmla="*/ 897 w 984"/>
              <a:gd name="T17" fmla="*/ 430 h 1148"/>
              <a:gd name="T18" fmla="*/ 894 w 984"/>
              <a:gd name="T19" fmla="*/ 396 h 1148"/>
              <a:gd name="T20" fmla="*/ 894 w 984"/>
              <a:gd name="T21" fmla="*/ 396 h 1148"/>
              <a:gd name="T22" fmla="*/ 859 w 984"/>
              <a:gd name="T23" fmla="*/ 251 h 1148"/>
              <a:gd name="T24" fmla="*/ 771 w 984"/>
              <a:gd name="T25" fmla="*/ 116 h 1148"/>
              <a:gd name="T26" fmla="*/ 750 w 984"/>
              <a:gd name="T27" fmla="*/ 96 h 1148"/>
              <a:gd name="T28" fmla="*/ 521 w 984"/>
              <a:gd name="T29" fmla="*/ 1 h 1148"/>
              <a:gd name="T30" fmla="*/ 493 w 984"/>
              <a:gd name="T31" fmla="*/ 0 h 1148"/>
              <a:gd name="T32" fmla="*/ 493 w 984"/>
              <a:gd name="T33" fmla="*/ 0 h 1148"/>
              <a:gd name="T34" fmla="*/ 493 w 984"/>
              <a:gd name="T35" fmla="*/ 0 h 1148"/>
              <a:gd name="T36" fmla="*/ 213 w 984"/>
              <a:gd name="T37" fmla="*/ 116 h 1148"/>
              <a:gd name="T38" fmla="*/ 126 w 984"/>
              <a:gd name="T39" fmla="*/ 251 h 1148"/>
              <a:gd name="T40" fmla="*/ 124 w 984"/>
              <a:gd name="T41" fmla="*/ 256 h 1148"/>
              <a:gd name="T42" fmla="*/ 89 w 984"/>
              <a:gd name="T43" fmla="*/ 424 h 1148"/>
              <a:gd name="T44" fmla="*/ 89 w 984"/>
              <a:gd name="T45" fmla="*/ 435 h 1148"/>
              <a:gd name="T46" fmla="*/ 210 w 984"/>
              <a:gd name="T47" fmla="*/ 770 h 1148"/>
              <a:gd name="T48" fmla="*/ 71 w 984"/>
              <a:gd name="T49" fmla="*/ 868 h 1148"/>
              <a:gd name="T50" fmla="*/ 192 w 984"/>
              <a:gd name="T51" fmla="*/ 968 h 1148"/>
              <a:gd name="T52" fmla="*/ 0 w 984"/>
              <a:gd name="T53" fmla="*/ 1144 h 1148"/>
              <a:gd name="T54" fmla="*/ 373 w 984"/>
              <a:gd name="T55" fmla="*/ 1144 h 1148"/>
              <a:gd name="T56" fmla="*/ 420 w 984"/>
              <a:gd name="T57" fmla="*/ 1144 h 1148"/>
              <a:gd name="T58" fmla="*/ 426 w 984"/>
              <a:gd name="T59" fmla="*/ 1144 h 1148"/>
              <a:gd name="T60" fmla="*/ 426 w 984"/>
              <a:gd name="T61" fmla="*/ 1144 h 1148"/>
              <a:gd name="T62" fmla="*/ 454 w 984"/>
              <a:gd name="T63" fmla="*/ 1144 h 1148"/>
              <a:gd name="T64" fmla="*/ 454 w 984"/>
              <a:gd name="T65" fmla="*/ 1144 h 1148"/>
              <a:gd name="T66" fmla="*/ 526 w 984"/>
              <a:gd name="T67" fmla="*/ 1144 h 1148"/>
              <a:gd name="T68" fmla="*/ 526 w 984"/>
              <a:gd name="T69" fmla="*/ 1144 h 1148"/>
              <a:gd name="T70" fmla="*/ 559 w 984"/>
              <a:gd name="T71" fmla="*/ 1144 h 1148"/>
              <a:gd name="T72" fmla="*/ 556 w 984"/>
              <a:gd name="T73" fmla="*/ 1148 h 1148"/>
              <a:gd name="T74" fmla="*/ 559 w 984"/>
              <a:gd name="T75" fmla="*/ 1144 h 1148"/>
              <a:gd name="T76" fmla="*/ 565 w 984"/>
              <a:gd name="T77" fmla="*/ 1144 h 1148"/>
              <a:gd name="T78" fmla="*/ 609 w 984"/>
              <a:gd name="T79" fmla="*/ 1144 h 1148"/>
              <a:gd name="T80" fmla="*/ 984 w 984"/>
              <a:gd name="T81" fmla="*/ 1144 h 1148"/>
              <a:gd name="T82" fmla="*/ 794 w 984"/>
              <a:gd name="T83" fmla="*/ 968 h 1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84" h="1148">
                <a:moveTo>
                  <a:pt x="794" y="968"/>
                </a:moveTo>
                <a:cubicBezTo>
                  <a:pt x="865" y="916"/>
                  <a:pt x="915" y="868"/>
                  <a:pt x="915" y="868"/>
                </a:cubicBezTo>
                <a:cubicBezTo>
                  <a:pt x="915" y="868"/>
                  <a:pt x="678" y="875"/>
                  <a:pt x="775" y="770"/>
                </a:cubicBezTo>
                <a:cubicBezTo>
                  <a:pt x="842" y="691"/>
                  <a:pt x="877" y="601"/>
                  <a:pt x="890" y="515"/>
                </a:cubicBezTo>
                <a:cubicBezTo>
                  <a:pt x="890" y="514"/>
                  <a:pt x="890" y="514"/>
                  <a:pt x="890" y="514"/>
                </a:cubicBezTo>
                <a:cubicBezTo>
                  <a:pt x="893" y="494"/>
                  <a:pt x="895" y="475"/>
                  <a:pt x="896" y="455"/>
                </a:cubicBezTo>
                <a:cubicBezTo>
                  <a:pt x="896" y="447"/>
                  <a:pt x="897" y="439"/>
                  <a:pt x="897" y="430"/>
                </a:cubicBezTo>
                <a:cubicBezTo>
                  <a:pt x="897" y="430"/>
                  <a:pt x="897" y="430"/>
                  <a:pt x="897" y="430"/>
                </a:cubicBezTo>
                <a:cubicBezTo>
                  <a:pt x="897" y="430"/>
                  <a:pt x="897" y="430"/>
                  <a:pt x="897" y="430"/>
                </a:cubicBezTo>
                <a:cubicBezTo>
                  <a:pt x="897" y="418"/>
                  <a:pt x="896" y="407"/>
                  <a:pt x="894" y="396"/>
                </a:cubicBezTo>
                <a:cubicBezTo>
                  <a:pt x="894" y="396"/>
                  <a:pt x="894" y="396"/>
                  <a:pt x="894" y="396"/>
                </a:cubicBezTo>
                <a:cubicBezTo>
                  <a:pt x="890" y="342"/>
                  <a:pt x="878" y="292"/>
                  <a:pt x="859" y="251"/>
                </a:cubicBezTo>
                <a:cubicBezTo>
                  <a:pt x="839" y="200"/>
                  <a:pt x="810" y="153"/>
                  <a:pt x="771" y="116"/>
                </a:cubicBezTo>
                <a:cubicBezTo>
                  <a:pt x="764" y="109"/>
                  <a:pt x="757" y="102"/>
                  <a:pt x="750" y="96"/>
                </a:cubicBezTo>
                <a:cubicBezTo>
                  <a:pt x="688" y="41"/>
                  <a:pt x="608" y="7"/>
                  <a:pt x="521" y="1"/>
                </a:cubicBezTo>
                <a:cubicBezTo>
                  <a:pt x="512" y="0"/>
                  <a:pt x="502" y="0"/>
                  <a:pt x="493" y="0"/>
                </a:cubicBezTo>
                <a:cubicBezTo>
                  <a:pt x="493" y="0"/>
                  <a:pt x="493" y="0"/>
                  <a:pt x="493" y="0"/>
                </a:cubicBezTo>
                <a:cubicBezTo>
                  <a:pt x="493" y="0"/>
                  <a:pt x="493" y="0"/>
                  <a:pt x="493" y="0"/>
                </a:cubicBezTo>
                <a:cubicBezTo>
                  <a:pt x="383" y="0"/>
                  <a:pt x="284" y="44"/>
                  <a:pt x="213" y="116"/>
                </a:cubicBezTo>
                <a:cubicBezTo>
                  <a:pt x="175" y="154"/>
                  <a:pt x="145" y="200"/>
                  <a:pt x="126" y="251"/>
                </a:cubicBezTo>
                <a:cubicBezTo>
                  <a:pt x="125" y="252"/>
                  <a:pt x="124" y="254"/>
                  <a:pt x="124" y="256"/>
                </a:cubicBezTo>
                <a:cubicBezTo>
                  <a:pt x="101" y="308"/>
                  <a:pt x="87" y="364"/>
                  <a:pt x="89" y="424"/>
                </a:cubicBezTo>
                <a:cubicBezTo>
                  <a:pt x="89" y="428"/>
                  <a:pt x="89" y="431"/>
                  <a:pt x="89" y="435"/>
                </a:cubicBezTo>
                <a:cubicBezTo>
                  <a:pt x="89" y="544"/>
                  <a:pt x="122" y="666"/>
                  <a:pt x="210" y="770"/>
                </a:cubicBezTo>
                <a:cubicBezTo>
                  <a:pt x="308" y="875"/>
                  <a:pt x="71" y="868"/>
                  <a:pt x="71" y="868"/>
                </a:cubicBezTo>
                <a:cubicBezTo>
                  <a:pt x="71" y="868"/>
                  <a:pt x="121" y="917"/>
                  <a:pt x="192" y="968"/>
                </a:cubicBezTo>
                <a:cubicBezTo>
                  <a:pt x="131" y="989"/>
                  <a:pt x="56" y="1034"/>
                  <a:pt x="0" y="1144"/>
                </a:cubicBezTo>
                <a:cubicBezTo>
                  <a:pt x="373" y="1144"/>
                  <a:pt x="373" y="1144"/>
                  <a:pt x="373" y="1144"/>
                </a:cubicBezTo>
                <a:cubicBezTo>
                  <a:pt x="420" y="1144"/>
                  <a:pt x="420" y="1144"/>
                  <a:pt x="420" y="1144"/>
                </a:cubicBezTo>
                <a:cubicBezTo>
                  <a:pt x="426" y="1144"/>
                  <a:pt x="426" y="1144"/>
                  <a:pt x="426" y="1144"/>
                </a:cubicBezTo>
                <a:cubicBezTo>
                  <a:pt x="426" y="1144"/>
                  <a:pt x="426" y="1144"/>
                  <a:pt x="426" y="1144"/>
                </a:cubicBezTo>
                <a:cubicBezTo>
                  <a:pt x="454" y="1144"/>
                  <a:pt x="454" y="1144"/>
                  <a:pt x="454" y="1144"/>
                </a:cubicBezTo>
                <a:cubicBezTo>
                  <a:pt x="454" y="1144"/>
                  <a:pt x="454" y="1144"/>
                  <a:pt x="454" y="1144"/>
                </a:cubicBezTo>
                <a:cubicBezTo>
                  <a:pt x="526" y="1144"/>
                  <a:pt x="526" y="1144"/>
                  <a:pt x="526" y="1144"/>
                </a:cubicBezTo>
                <a:cubicBezTo>
                  <a:pt x="526" y="1144"/>
                  <a:pt x="526" y="1144"/>
                  <a:pt x="526" y="1144"/>
                </a:cubicBezTo>
                <a:cubicBezTo>
                  <a:pt x="559" y="1144"/>
                  <a:pt x="559" y="1144"/>
                  <a:pt x="559" y="1144"/>
                </a:cubicBezTo>
                <a:cubicBezTo>
                  <a:pt x="556" y="1148"/>
                  <a:pt x="556" y="1148"/>
                  <a:pt x="556" y="1148"/>
                </a:cubicBezTo>
                <a:cubicBezTo>
                  <a:pt x="557" y="1146"/>
                  <a:pt x="558" y="1145"/>
                  <a:pt x="559" y="1144"/>
                </a:cubicBezTo>
                <a:cubicBezTo>
                  <a:pt x="565" y="1144"/>
                  <a:pt x="565" y="1144"/>
                  <a:pt x="565" y="1144"/>
                </a:cubicBezTo>
                <a:cubicBezTo>
                  <a:pt x="609" y="1144"/>
                  <a:pt x="609" y="1144"/>
                  <a:pt x="609" y="1144"/>
                </a:cubicBezTo>
                <a:cubicBezTo>
                  <a:pt x="984" y="1144"/>
                  <a:pt x="984" y="1144"/>
                  <a:pt x="984" y="1144"/>
                </a:cubicBezTo>
                <a:cubicBezTo>
                  <a:pt x="929" y="1034"/>
                  <a:pt x="855" y="988"/>
                  <a:pt x="794" y="96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39"/>
          <p:cNvSpPr/>
          <p:nvPr userDrawn="1"/>
        </p:nvSpPr>
        <p:spPr>
          <a:xfrm>
            <a:off x="6192056" y="1524872"/>
            <a:ext cx="2304256" cy="165749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 userDrawn="1"/>
        </p:nvSpPr>
        <p:spPr>
          <a:xfrm>
            <a:off x="3455752" y="1524872"/>
            <a:ext cx="2304256" cy="165749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539552" y="1524872"/>
            <a:ext cx="2304256" cy="1657494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32" hasCustomPrompt="1"/>
          </p:nvPr>
        </p:nvSpPr>
        <p:spPr>
          <a:xfrm>
            <a:off x="3491880" y="1563638"/>
            <a:ext cx="2232000" cy="158333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Click to add Picture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1" hasCustomPrompt="1"/>
          </p:nvPr>
        </p:nvSpPr>
        <p:spPr>
          <a:xfrm>
            <a:off x="575680" y="1563638"/>
            <a:ext cx="2232000" cy="158333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Click to add Picture</a:t>
            </a:r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33" hasCustomPrompt="1"/>
          </p:nvPr>
        </p:nvSpPr>
        <p:spPr>
          <a:xfrm>
            <a:off x="6228184" y="1563638"/>
            <a:ext cx="2232000" cy="158333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Click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Our Team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F679C-547F-4466-B8A9-3FF5A83B539F}" type="datetimeFigureOut">
              <a:rPr lang="en-US" smtClean="0"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1BC842-42E7-4698-A7BD-05AC1B5C2FE8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Text Placeholder 1"/>
          <p:cNvSpPr>
            <a:spLocks noGrp="1"/>
          </p:cNvSpPr>
          <p:nvPr>
            <p:ph type="body" sz="quarter" idx="25" hasCustomPrompt="1"/>
          </p:nvPr>
        </p:nvSpPr>
        <p:spPr>
          <a:xfrm>
            <a:off x="537959" y="3219822"/>
            <a:ext cx="2275092" cy="432048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da-DK" dirty="0"/>
              <a:t>John Doe</a:t>
            </a:r>
            <a:endParaRPr lang="en-US" dirty="0"/>
          </a:p>
        </p:txBody>
      </p:sp>
      <p:sp>
        <p:nvSpPr>
          <p:cNvPr id="30" name="Text Placeholder 1"/>
          <p:cNvSpPr>
            <a:spLocks noGrp="1"/>
          </p:cNvSpPr>
          <p:nvPr>
            <p:ph type="body" sz="quarter" idx="26" hasCustomPrompt="1"/>
          </p:nvPr>
        </p:nvSpPr>
        <p:spPr>
          <a:xfrm>
            <a:off x="537959" y="3670672"/>
            <a:ext cx="2275092" cy="1061318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a-DK" dirty="0"/>
              <a:t>Business Analyst</a:t>
            </a:r>
            <a:endParaRPr lang="en-US" dirty="0"/>
          </a:p>
        </p:txBody>
      </p:sp>
      <p:sp>
        <p:nvSpPr>
          <p:cNvPr id="33" name="Text Placeholder 1"/>
          <p:cNvSpPr>
            <a:spLocks noGrp="1"/>
          </p:cNvSpPr>
          <p:nvPr>
            <p:ph type="body" sz="quarter" idx="27" hasCustomPrompt="1"/>
          </p:nvPr>
        </p:nvSpPr>
        <p:spPr>
          <a:xfrm>
            <a:off x="3451220" y="3219822"/>
            <a:ext cx="2275092" cy="432048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da-DK" dirty="0"/>
              <a:t>Jane Doe</a:t>
            </a:r>
            <a:endParaRPr lang="en-US" dirty="0"/>
          </a:p>
        </p:txBody>
      </p:sp>
      <p:sp>
        <p:nvSpPr>
          <p:cNvPr id="34" name="Text Placeholder 1"/>
          <p:cNvSpPr>
            <a:spLocks noGrp="1"/>
          </p:cNvSpPr>
          <p:nvPr>
            <p:ph type="body" sz="quarter" idx="28" hasCustomPrompt="1"/>
          </p:nvPr>
        </p:nvSpPr>
        <p:spPr>
          <a:xfrm>
            <a:off x="3451220" y="3670672"/>
            <a:ext cx="2275092" cy="1061318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a-DK" dirty="0"/>
              <a:t>CEO</a:t>
            </a:r>
            <a:endParaRPr lang="en-US" dirty="0"/>
          </a:p>
        </p:txBody>
      </p:sp>
      <p:sp>
        <p:nvSpPr>
          <p:cNvPr id="35" name="Text Placeholder 1"/>
          <p:cNvSpPr>
            <a:spLocks noGrp="1"/>
          </p:cNvSpPr>
          <p:nvPr>
            <p:ph type="body" sz="quarter" idx="29" hasCustomPrompt="1"/>
          </p:nvPr>
        </p:nvSpPr>
        <p:spPr>
          <a:xfrm>
            <a:off x="6206638" y="3219822"/>
            <a:ext cx="2275092" cy="432048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/>
            </a:lvl1pPr>
          </a:lstStyle>
          <a:p>
            <a:r>
              <a:rPr lang="da-DK" dirty="0"/>
              <a:t>Josh Doe</a:t>
            </a:r>
            <a:endParaRPr lang="en-US" dirty="0"/>
          </a:p>
        </p:txBody>
      </p:sp>
      <p:sp>
        <p:nvSpPr>
          <p:cNvPr id="36" name="Text Placeholder 1"/>
          <p:cNvSpPr>
            <a:spLocks noGrp="1"/>
          </p:cNvSpPr>
          <p:nvPr>
            <p:ph type="body" sz="quarter" idx="30" hasCustomPrompt="1"/>
          </p:nvPr>
        </p:nvSpPr>
        <p:spPr>
          <a:xfrm>
            <a:off x="6206638" y="3670672"/>
            <a:ext cx="2275092" cy="1061318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da-DK" dirty="0"/>
              <a:t>Customer Service</a:t>
            </a:r>
            <a:endParaRPr lang="en-US" dirty="0"/>
          </a:p>
        </p:txBody>
      </p:sp>
      <p:sp>
        <p:nvSpPr>
          <p:cNvPr id="23" name="Freeform 13"/>
          <p:cNvSpPr>
            <a:spLocks/>
          </p:cNvSpPr>
          <p:nvPr userDrawn="1"/>
        </p:nvSpPr>
        <p:spPr bwMode="auto">
          <a:xfrm>
            <a:off x="1284288" y="1804988"/>
            <a:ext cx="157163" cy="136525"/>
          </a:xfrm>
          <a:custGeom>
            <a:avLst/>
            <a:gdLst>
              <a:gd name="T0" fmla="*/ 47 w 91"/>
              <a:gd name="T1" fmla="*/ 40 h 78"/>
              <a:gd name="T2" fmla="*/ 47 w 91"/>
              <a:gd name="T3" fmla="*/ 40 h 7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91" h="78">
                <a:moveTo>
                  <a:pt x="47" y="40"/>
                </a:moveTo>
                <a:cubicBezTo>
                  <a:pt x="91" y="78"/>
                  <a:pt x="0" y="0"/>
                  <a:pt x="47" y="40"/>
                </a:cubicBezTo>
                <a:close/>
              </a:path>
            </a:pathLst>
          </a:custGeom>
          <a:solidFill>
            <a:srgbClr val="9E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2742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4" grpId="0" animBg="1"/>
      <p:bldP spid="40" grpId="0" animBg="1"/>
      <p:bldP spid="38" grpId="0" animBg="1"/>
      <p:bldP spid="3" grpId="0" animBg="1"/>
      <p:bldP spid="39" grpId="0"/>
      <p:bldP spid="8" grpId="0"/>
      <p:bldP spid="41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els an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Labels and Icons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72CF679C-547F-4466-B8A9-3FF5A83B539F}" type="datetimeFigureOut">
              <a:rPr lang="en-US" smtClean="0"/>
              <a:pPr/>
              <a:t>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B21BC842-42E7-4698-A7BD-05AC1B5C2FE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7" name="Group 4"/>
          <p:cNvGrpSpPr>
            <a:grpSpLocks noChangeAspect="1"/>
          </p:cNvGrpSpPr>
          <p:nvPr userDrawn="1"/>
        </p:nvGrpSpPr>
        <p:grpSpPr bwMode="auto">
          <a:xfrm>
            <a:off x="578250" y="1633268"/>
            <a:ext cx="3781116" cy="1252764"/>
            <a:chOff x="1390" y="1127"/>
            <a:chExt cx="2982" cy="988"/>
          </a:xfrm>
        </p:grpSpPr>
        <p:sp>
          <p:nvSpPr>
            <p:cNvPr id="128" name="Freeform 5"/>
            <p:cNvSpPr>
              <a:spLocks/>
            </p:cNvSpPr>
            <p:nvPr userDrawn="1"/>
          </p:nvSpPr>
          <p:spPr bwMode="auto">
            <a:xfrm>
              <a:off x="1390" y="1127"/>
              <a:ext cx="578" cy="988"/>
            </a:xfrm>
            <a:custGeom>
              <a:avLst/>
              <a:gdLst>
                <a:gd name="T0" fmla="*/ 122 w 244"/>
                <a:gd name="T1" fmla="*/ 0 h 415"/>
                <a:gd name="T2" fmla="*/ 0 w 244"/>
                <a:gd name="T3" fmla="*/ 122 h 415"/>
                <a:gd name="T4" fmla="*/ 27 w 244"/>
                <a:gd name="T5" fmla="*/ 198 h 415"/>
                <a:gd name="T6" fmla="*/ 244 w 244"/>
                <a:gd name="T7" fmla="*/ 415 h 415"/>
                <a:gd name="T8" fmla="*/ 244 w 244"/>
                <a:gd name="T9" fmla="*/ 122 h 415"/>
                <a:gd name="T10" fmla="*/ 122 w 244"/>
                <a:gd name="T1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415">
                  <a:moveTo>
                    <a:pt x="122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50"/>
                    <a:pt x="10" y="176"/>
                    <a:pt x="27" y="198"/>
                  </a:cubicBezTo>
                  <a:cubicBezTo>
                    <a:pt x="32" y="204"/>
                    <a:pt x="181" y="352"/>
                    <a:pt x="244" y="415"/>
                  </a:cubicBezTo>
                  <a:cubicBezTo>
                    <a:pt x="244" y="122"/>
                    <a:pt x="244" y="122"/>
                    <a:pt x="244" y="122"/>
                  </a:cubicBezTo>
                  <a:cubicBezTo>
                    <a:pt x="244" y="55"/>
                    <a:pt x="189" y="0"/>
                    <a:pt x="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9" name="Freeform 6"/>
            <p:cNvSpPr>
              <a:spLocks/>
            </p:cNvSpPr>
            <p:nvPr userDrawn="1"/>
          </p:nvSpPr>
          <p:spPr bwMode="auto">
            <a:xfrm>
              <a:off x="1990" y="1596"/>
              <a:ext cx="2382" cy="519"/>
            </a:xfrm>
            <a:custGeom>
              <a:avLst/>
              <a:gdLst>
                <a:gd name="T0" fmla="*/ 1003 w 1006"/>
                <a:gd name="T1" fmla="*/ 108 h 218"/>
                <a:gd name="T2" fmla="*/ 1003 w 1006"/>
                <a:gd name="T3" fmla="*/ 108 h 218"/>
                <a:gd name="T4" fmla="*/ 1001 w 1006"/>
                <a:gd name="T5" fmla="*/ 107 h 218"/>
                <a:gd name="T6" fmla="*/ 898 w 1006"/>
                <a:gd name="T7" fmla="*/ 0 h 218"/>
                <a:gd name="T8" fmla="*/ 0 w 1006"/>
                <a:gd name="T9" fmla="*/ 0 h 218"/>
                <a:gd name="T10" fmla="*/ 0 w 1006"/>
                <a:gd name="T11" fmla="*/ 218 h 218"/>
                <a:gd name="T12" fmla="*/ 218 w 1006"/>
                <a:gd name="T13" fmla="*/ 218 h 218"/>
                <a:gd name="T14" fmla="*/ 898 w 1006"/>
                <a:gd name="T15" fmla="*/ 218 h 218"/>
                <a:gd name="T16" fmla="*/ 911 w 1006"/>
                <a:gd name="T17" fmla="*/ 205 h 218"/>
                <a:gd name="T18" fmla="*/ 1003 w 1006"/>
                <a:gd name="T19" fmla="*/ 117 h 218"/>
                <a:gd name="T20" fmla="*/ 1003 w 1006"/>
                <a:gd name="T21" fmla="*/ 10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6" h="218">
                  <a:moveTo>
                    <a:pt x="1003" y="108"/>
                  </a:moveTo>
                  <a:cubicBezTo>
                    <a:pt x="1003" y="108"/>
                    <a:pt x="1003" y="108"/>
                    <a:pt x="1003" y="108"/>
                  </a:cubicBezTo>
                  <a:cubicBezTo>
                    <a:pt x="1001" y="107"/>
                    <a:pt x="1001" y="107"/>
                    <a:pt x="1001" y="107"/>
                  </a:cubicBezTo>
                  <a:cubicBezTo>
                    <a:pt x="898" y="0"/>
                    <a:pt x="898" y="0"/>
                    <a:pt x="8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218" y="218"/>
                    <a:pt x="218" y="218"/>
                    <a:pt x="218" y="218"/>
                  </a:cubicBezTo>
                  <a:cubicBezTo>
                    <a:pt x="898" y="218"/>
                    <a:pt x="898" y="218"/>
                    <a:pt x="898" y="218"/>
                  </a:cubicBezTo>
                  <a:cubicBezTo>
                    <a:pt x="911" y="205"/>
                    <a:pt x="911" y="205"/>
                    <a:pt x="911" y="205"/>
                  </a:cubicBezTo>
                  <a:cubicBezTo>
                    <a:pt x="1003" y="117"/>
                    <a:pt x="1003" y="117"/>
                    <a:pt x="1003" y="117"/>
                  </a:cubicBezTo>
                  <a:cubicBezTo>
                    <a:pt x="1006" y="114"/>
                    <a:pt x="1006" y="111"/>
                    <a:pt x="1003" y="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0" name="Freeform 7"/>
            <p:cNvSpPr>
              <a:spLocks/>
            </p:cNvSpPr>
            <p:nvPr userDrawn="1"/>
          </p:nvSpPr>
          <p:spPr bwMode="auto">
            <a:xfrm>
              <a:off x="1990" y="1596"/>
              <a:ext cx="516" cy="519"/>
            </a:xfrm>
            <a:custGeom>
              <a:avLst/>
              <a:gdLst>
                <a:gd name="T0" fmla="*/ 516 w 516"/>
                <a:gd name="T1" fmla="*/ 519 h 519"/>
                <a:gd name="T2" fmla="*/ 0 w 516"/>
                <a:gd name="T3" fmla="*/ 519 h 519"/>
                <a:gd name="T4" fmla="*/ 0 w 516"/>
                <a:gd name="T5" fmla="*/ 0 h 519"/>
                <a:gd name="T6" fmla="*/ 516 w 516"/>
                <a:gd name="T7" fmla="*/ 51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6" h="519">
                  <a:moveTo>
                    <a:pt x="516" y="519"/>
                  </a:moveTo>
                  <a:lnTo>
                    <a:pt x="0" y="519"/>
                  </a:lnTo>
                  <a:lnTo>
                    <a:pt x="0" y="0"/>
                  </a:lnTo>
                  <a:lnTo>
                    <a:pt x="516" y="51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131" name="Text Placeholder 68"/>
          <p:cNvSpPr>
            <a:spLocks noGrp="1"/>
          </p:cNvSpPr>
          <p:nvPr>
            <p:ph type="body" sz="quarter" idx="24" hasCustomPrompt="1"/>
          </p:nvPr>
        </p:nvSpPr>
        <p:spPr>
          <a:xfrm>
            <a:off x="1331070" y="2227951"/>
            <a:ext cx="2909086" cy="658080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</a:t>
            </a:r>
          </a:p>
        </p:txBody>
      </p:sp>
      <p:grpSp>
        <p:nvGrpSpPr>
          <p:cNvPr id="132" name="Group 4"/>
          <p:cNvGrpSpPr>
            <a:grpSpLocks noChangeAspect="1"/>
          </p:cNvGrpSpPr>
          <p:nvPr userDrawn="1"/>
        </p:nvGrpSpPr>
        <p:grpSpPr bwMode="auto">
          <a:xfrm>
            <a:off x="578250" y="2840359"/>
            <a:ext cx="3781116" cy="1252764"/>
            <a:chOff x="1390" y="1127"/>
            <a:chExt cx="2982" cy="988"/>
          </a:xfrm>
          <a:solidFill>
            <a:schemeClr val="accent1"/>
          </a:solidFill>
        </p:grpSpPr>
        <p:sp>
          <p:nvSpPr>
            <p:cNvPr id="133" name="Freeform 5"/>
            <p:cNvSpPr>
              <a:spLocks/>
            </p:cNvSpPr>
            <p:nvPr userDrawn="1"/>
          </p:nvSpPr>
          <p:spPr bwMode="auto">
            <a:xfrm>
              <a:off x="1390" y="1127"/>
              <a:ext cx="578" cy="988"/>
            </a:xfrm>
            <a:custGeom>
              <a:avLst/>
              <a:gdLst>
                <a:gd name="T0" fmla="*/ 122 w 244"/>
                <a:gd name="T1" fmla="*/ 0 h 415"/>
                <a:gd name="T2" fmla="*/ 0 w 244"/>
                <a:gd name="T3" fmla="*/ 122 h 415"/>
                <a:gd name="T4" fmla="*/ 27 w 244"/>
                <a:gd name="T5" fmla="*/ 198 h 415"/>
                <a:gd name="T6" fmla="*/ 244 w 244"/>
                <a:gd name="T7" fmla="*/ 415 h 415"/>
                <a:gd name="T8" fmla="*/ 244 w 244"/>
                <a:gd name="T9" fmla="*/ 122 h 415"/>
                <a:gd name="T10" fmla="*/ 122 w 244"/>
                <a:gd name="T1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415">
                  <a:moveTo>
                    <a:pt x="122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50"/>
                    <a:pt x="10" y="176"/>
                    <a:pt x="27" y="198"/>
                  </a:cubicBezTo>
                  <a:cubicBezTo>
                    <a:pt x="32" y="204"/>
                    <a:pt x="181" y="352"/>
                    <a:pt x="244" y="415"/>
                  </a:cubicBezTo>
                  <a:cubicBezTo>
                    <a:pt x="244" y="122"/>
                    <a:pt x="244" y="122"/>
                    <a:pt x="244" y="122"/>
                  </a:cubicBezTo>
                  <a:cubicBezTo>
                    <a:pt x="244" y="55"/>
                    <a:pt x="189" y="0"/>
                    <a:pt x="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47" name="Freeform 6"/>
            <p:cNvSpPr>
              <a:spLocks/>
            </p:cNvSpPr>
            <p:nvPr userDrawn="1"/>
          </p:nvSpPr>
          <p:spPr bwMode="auto">
            <a:xfrm>
              <a:off x="1990" y="1596"/>
              <a:ext cx="2382" cy="519"/>
            </a:xfrm>
            <a:custGeom>
              <a:avLst/>
              <a:gdLst>
                <a:gd name="T0" fmla="*/ 1003 w 1006"/>
                <a:gd name="T1" fmla="*/ 108 h 218"/>
                <a:gd name="T2" fmla="*/ 1003 w 1006"/>
                <a:gd name="T3" fmla="*/ 108 h 218"/>
                <a:gd name="T4" fmla="*/ 1001 w 1006"/>
                <a:gd name="T5" fmla="*/ 107 h 218"/>
                <a:gd name="T6" fmla="*/ 898 w 1006"/>
                <a:gd name="T7" fmla="*/ 0 h 218"/>
                <a:gd name="T8" fmla="*/ 0 w 1006"/>
                <a:gd name="T9" fmla="*/ 0 h 218"/>
                <a:gd name="T10" fmla="*/ 0 w 1006"/>
                <a:gd name="T11" fmla="*/ 218 h 218"/>
                <a:gd name="T12" fmla="*/ 218 w 1006"/>
                <a:gd name="T13" fmla="*/ 218 h 218"/>
                <a:gd name="T14" fmla="*/ 898 w 1006"/>
                <a:gd name="T15" fmla="*/ 218 h 218"/>
                <a:gd name="T16" fmla="*/ 911 w 1006"/>
                <a:gd name="T17" fmla="*/ 205 h 218"/>
                <a:gd name="T18" fmla="*/ 1003 w 1006"/>
                <a:gd name="T19" fmla="*/ 117 h 218"/>
                <a:gd name="T20" fmla="*/ 1003 w 1006"/>
                <a:gd name="T21" fmla="*/ 10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6" h="218">
                  <a:moveTo>
                    <a:pt x="1003" y="108"/>
                  </a:moveTo>
                  <a:cubicBezTo>
                    <a:pt x="1003" y="108"/>
                    <a:pt x="1003" y="108"/>
                    <a:pt x="1003" y="108"/>
                  </a:cubicBezTo>
                  <a:cubicBezTo>
                    <a:pt x="1001" y="107"/>
                    <a:pt x="1001" y="107"/>
                    <a:pt x="1001" y="107"/>
                  </a:cubicBezTo>
                  <a:cubicBezTo>
                    <a:pt x="898" y="0"/>
                    <a:pt x="898" y="0"/>
                    <a:pt x="8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218" y="218"/>
                    <a:pt x="218" y="218"/>
                    <a:pt x="218" y="218"/>
                  </a:cubicBezTo>
                  <a:cubicBezTo>
                    <a:pt x="898" y="218"/>
                    <a:pt x="898" y="218"/>
                    <a:pt x="898" y="218"/>
                  </a:cubicBezTo>
                  <a:cubicBezTo>
                    <a:pt x="911" y="205"/>
                    <a:pt x="911" y="205"/>
                    <a:pt x="911" y="205"/>
                  </a:cubicBezTo>
                  <a:cubicBezTo>
                    <a:pt x="1003" y="117"/>
                    <a:pt x="1003" y="117"/>
                    <a:pt x="1003" y="117"/>
                  </a:cubicBezTo>
                  <a:cubicBezTo>
                    <a:pt x="1006" y="114"/>
                    <a:pt x="1006" y="111"/>
                    <a:pt x="1003" y="1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48" name="Freeform 7"/>
            <p:cNvSpPr>
              <a:spLocks/>
            </p:cNvSpPr>
            <p:nvPr userDrawn="1"/>
          </p:nvSpPr>
          <p:spPr bwMode="auto">
            <a:xfrm>
              <a:off x="1990" y="1596"/>
              <a:ext cx="516" cy="519"/>
            </a:xfrm>
            <a:custGeom>
              <a:avLst/>
              <a:gdLst>
                <a:gd name="T0" fmla="*/ 516 w 516"/>
                <a:gd name="T1" fmla="*/ 519 h 519"/>
                <a:gd name="T2" fmla="*/ 0 w 516"/>
                <a:gd name="T3" fmla="*/ 519 h 519"/>
                <a:gd name="T4" fmla="*/ 0 w 516"/>
                <a:gd name="T5" fmla="*/ 0 h 519"/>
                <a:gd name="T6" fmla="*/ 516 w 516"/>
                <a:gd name="T7" fmla="*/ 51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6" h="519">
                  <a:moveTo>
                    <a:pt x="516" y="519"/>
                  </a:moveTo>
                  <a:lnTo>
                    <a:pt x="0" y="519"/>
                  </a:lnTo>
                  <a:lnTo>
                    <a:pt x="0" y="0"/>
                  </a:lnTo>
                  <a:lnTo>
                    <a:pt x="516" y="51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49" name="Group 4"/>
          <p:cNvGrpSpPr>
            <a:grpSpLocks noChangeAspect="1"/>
          </p:cNvGrpSpPr>
          <p:nvPr userDrawn="1"/>
        </p:nvGrpSpPr>
        <p:grpSpPr bwMode="auto">
          <a:xfrm>
            <a:off x="4610698" y="1633268"/>
            <a:ext cx="3781116" cy="1252764"/>
            <a:chOff x="1390" y="1127"/>
            <a:chExt cx="2982" cy="988"/>
          </a:xfrm>
          <a:solidFill>
            <a:schemeClr val="accent5"/>
          </a:solidFill>
        </p:grpSpPr>
        <p:sp>
          <p:nvSpPr>
            <p:cNvPr id="150" name="Freeform 5"/>
            <p:cNvSpPr>
              <a:spLocks/>
            </p:cNvSpPr>
            <p:nvPr userDrawn="1"/>
          </p:nvSpPr>
          <p:spPr bwMode="auto">
            <a:xfrm>
              <a:off x="1390" y="1127"/>
              <a:ext cx="578" cy="988"/>
            </a:xfrm>
            <a:custGeom>
              <a:avLst/>
              <a:gdLst>
                <a:gd name="T0" fmla="*/ 122 w 244"/>
                <a:gd name="T1" fmla="*/ 0 h 415"/>
                <a:gd name="T2" fmla="*/ 0 w 244"/>
                <a:gd name="T3" fmla="*/ 122 h 415"/>
                <a:gd name="T4" fmla="*/ 27 w 244"/>
                <a:gd name="T5" fmla="*/ 198 h 415"/>
                <a:gd name="T6" fmla="*/ 244 w 244"/>
                <a:gd name="T7" fmla="*/ 415 h 415"/>
                <a:gd name="T8" fmla="*/ 244 w 244"/>
                <a:gd name="T9" fmla="*/ 122 h 415"/>
                <a:gd name="T10" fmla="*/ 122 w 244"/>
                <a:gd name="T1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415">
                  <a:moveTo>
                    <a:pt x="122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50"/>
                    <a:pt x="10" y="176"/>
                    <a:pt x="27" y="198"/>
                  </a:cubicBezTo>
                  <a:cubicBezTo>
                    <a:pt x="32" y="204"/>
                    <a:pt x="181" y="352"/>
                    <a:pt x="244" y="415"/>
                  </a:cubicBezTo>
                  <a:cubicBezTo>
                    <a:pt x="244" y="122"/>
                    <a:pt x="244" y="122"/>
                    <a:pt x="244" y="122"/>
                  </a:cubicBezTo>
                  <a:cubicBezTo>
                    <a:pt x="244" y="55"/>
                    <a:pt x="189" y="0"/>
                    <a:pt x="1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51" name="Freeform 6"/>
            <p:cNvSpPr>
              <a:spLocks/>
            </p:cNvSpPr>
            <p:nvPr userDrawn="1"/>
          </p:nvSpPr>
          <p:spPr bwMode="auto">
            <a:xfrm>
              <a:off x="1990" y="1596"/>
              <a:ext cx="2382" cy="519"/>
            </a:xfrm>
            <a:custGeom>
              <a:avLst/>
              <a:gdLst>
                <a:gd name="T0" fmla="*/ 1003 w 1006"/>
                <a:gd name="T1" fmla="*/ 108 h 218"/>
                <a:gd name="T2" fmla="*/ 1003 w 1006"/>
                <a:gd name="T3" fmla="*/ 108 h 218"/>
                <a:gd name="T4" fmla="*/ 1001 w 1006"/>
                <a:gd name="T5" fmla="*/ 107 h 218"/>
                <a:gd name="T6" fmla="*/ 898 w 1006"/>
                <a:gd name="T7" fmla="*/ 0 h 218"/>
                <a:gd name="T8" fmla="*/ 0 w 1006"/>
                <a:gd name="T9" fmla="*/ 0 h 218"/>
                <a:gd name="T10" fmla="*/ 0 w 1006"/>
                <a:gd name="T11" fmla="*/ 218 h 218"/>
                <a:gd name="T12" fmla="*/ 218 w 1006"/>
                <a:gd name="T13" fmla="*/ 218 h 218"/>
                <a:gd name="T14" fmla="*/ 898 w 1006"/>
                <a:gd name="T15" fmla="*/ 218 h 218"/>
                <a:gd name="T16" fmla="*/ 911 w 1006"/>
                <a:gd name="T17" fmla="*/ 205 h 218"/>
                <a:gd name="T18" fmla="*/ 1003 w 1006"/>
                <a:gd name="T19" fmla="*/ 117 h 218"/>
                <a:gd name="T20" fmla="*/ 1003 w 1006"/>
                <a:gd name="T21" fmla="*/ 10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6" h="218">
                  <a:moveTo>
                    <a:pt x="1003" y="108"/>
                  </a:moveTo>
                  <a:cubicBezTo>
                    <a:pt x="1003" y="108"/>
                    <a:pt x="1003" y="108"/>
                    <a:pt x="1003" y="108"/>
                  </a:cubicBezTo>
                  <a:cubicBezTo>
                    <a:pt x="1001" y="107"/>
                    <a:pt x="1001" y="107"/>
                    <a:pt x="1001" y="107"/>
                  </a:cubicBezTo>
                  <a:cubicBezTo>
                    <a:pt x="898" y="0"/>
                    <a:pt x="898" y="0"/>
                    <a:pt x="8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218" y="218"/>
                    <a:pt x="218" y="218"/>
                    <a:pt x="218" y="218"/>
                  </a:cubicBezTo>
                  <a:cubicBezTo>
                    <a:pt x="898" y="218"/>
                    <a:pt x="898" y="218"/>
                    <a:pt x="898" y="218"/>
                  </a:cubicBezTo>
                  <a:cubicBezTo>
                    <a:pt x="911" y="205"/>
                    <a:pt x="911" y="205"/>
                    <a:pt x="911" y="205"/>
                  </a:cubicBezTo>
                  <a:cubicBezTo>
                    <a:pt x="1003" y="117"/>
                    <a:pt x="1003" y="117"/>
                    <a:pt x="1003" y="117"/>
                  </a:cubicBezTo>
                  <a:cubicBezTo>
                    <a:pt x="1006" y="114"/>
                    <a:pt x="1006" y="111"/>
                    <a:pt x="1003" y="1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52" name="Freeform 7"/>
            <p:cNvSpPr>
              <a:spLocks/>
            </p:cNvSpPr>
            <p:nvPr userDrawn="1"/>
          </p:nvSpPr>
          <p:spPr bwMode="auto">
            <a:xfrm>
              <a:off x="1990" y="1596"/>
              <a:ext cx="516" cy="519"/>
            </a:xfrm>
            <a:custGeom>
              <a:avLst/>
              <a:gdLst>
                <a:gd name="T0" fmla="*/ 516 w 516"/>
                <a:gd name="T1" fmla="*/ 519 h 519"/>
                <a:gd name="T2" fmla="*/ 0 w 516"/>
                <a:gd name="T3" fmla="*/ 519 h 519"/>
                <a:gd name="T4" fmla="*/ 0 w 516"/>
                <a:gd name="T5" fmla="*/ 0 h 519"/>
                <a:gd name="T6" fmla="*/ 516 w 516"/>
                <a:gd name="T7" fmla="*/ 51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6" h="519">
                  <a:moveTo>
                    <a:pt x="516" y="519"/>
                  </a:moveTo>
                  <a:lnTo>
                    <a:pt x="0" y="519"/>
                  </a:lnTo>
                  <a:lnTo>
                    <a:pt x="0" y="0"/>
                  </a:lnTo>
                  <a:lnTo>
                    <a:pt x="516" y="519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53" name="Group 4"/>
          <p:cNvGrpSpPr>
            <a:grpSpLocks noChangeAspect="1"/>
          </p:cNvGrpSpPr>
          <p:nvPr userDrawn="1"/>
        </p:nvGrpSpPr>
        <p:grpSpPr bwMode="auto">
          <a:xfrm>
            <a:off x="4610698" y="2840359"/>
            <a:ext cx="3781116" cy="1252764"/>
            <a:chOff x="1390" y="1127"/>
            <a:chExt cx="2982" cy="988"/>
          </a:xfrm>
          <a:solidFill>
            <a:schemeClr val="accent6"/>
          </a:solidFill>
        </p:grpSpPr>
        <p:sp>
          <p:nvSpPr>
            <p:cNvPr id="154" name="Freeform 5"/>
            <p:cNvSpPr>
              <a:spLocks/>
            </p:cNvSpPr>
            <p:nvPr userDrawn="1"/>
          </p:nvSpPr>
          <p:spPr bwMode="auto">
            <a:xfrm>
              <a:off x="1390" y="1127"/>
              <a:ext cx="578" cy="988"/>
            </a:xfrm>
            <a:custGeom>
              <a:avLst/>
              <a:gdLst>
                <a:gd name="T0" fmla="*/ 122 w 244"/>
                <a:gd name="T1" fmla="*/ 0 h 415"/>
                <a:gd name="T2" fmla="*/ 0 w 244"/>
                <a:gd name="T3" fmla="*/ 122 h 415"/>
                <a:gd name="T4" fmla="*/ 27 w 244"/>
                <a:gd name="T5" fmla="*/ 198 h 415"/>
                <a:gd name="T6" fmla="*/ 244 w 244"/>
                <a:gd name="T7" fmla="*/ 415 h 415"/>
                <a:gd name="T8" fmla="*/ 244 w 244"/>
                <a:gd name="T9" fmla="*/ 122 h 415"/>
                <a:gd name="T10" fmla="*/ 122 w 244"/>
                <a:gd name="T11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4" h="415">
                  <a:moveTo>
                    <a:pt x="122" y="0"/>
                  </a:moveTo>
                  <a:cubicBezTo>
                    <a:pt x="55" y="0"/>
                    <a:pt x="0" y="55"/>
                    <a:pt x="0" y="122"/>
                  </a:cubicBezTo>
                  <a:cubicBezTo>
                    <a:pt x="0" y="150"/>
                    <a:pt x="10" y="176"/>
                    <a:pt x="27" y="198"/>
                  </a:cubicBezTo>
                  <a:cubicBezTo>
                    <a:pt x="32" y="204"/>
                    <a:pt x="181" y="352"/>
                    <a:pt x="244" y="415"/>
                  </a:cubicBezTo>
                  <a:cubicBezTo>
                    <a:pt x="244" y="122"/>
                    <a:pt x="244" y="122"/>
                    <a:pt x="244" y="122"/>
                  </a:cubicBezTo>
                  <a:cubicBezTo>
                    <a:pt x="244" y="55"/>
                    <a:pt x="189" y="0"/>
                    <a:pt x="1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55" name="Freeform 6"/>
            <p:cNvSpPr>
              <a:spLocks/>
            </p:cNvSpPr>
            <p:nvPr userDrawn="1"/>
          </p:nvSpPr>
          <p:spPr bwMode="auto">
            <a:xfrm>
              <a:off x="1990" y="1596"/>
              <a:ext cx="2382" cy="519"/>
            </a:xfrm>
            <a:custGeom>
              <a:avLst/>
              <a:gdLst>
                <a:gd name="T0" fmla="*/ 1003 w 1006"/>
                <a:gd name="T1" fmla="*/ 108 h 218"/>
                <a:gd name="T2" fmla="*/ 1003 w 1006"/>
                <a:gd name="T3" fmla="*/ 108 h 218"/>
                <a:gd name="T4" fmla="*/ 1001 w 1006"/>
                <a:gd name="T5" fmla="*/ 107 h 218"/>
                <a:gd name="T6" fmla="*/ 898 w 1006"/>
                <a:gd name="T7" fmla="*/ 0 h 218"/>
                <a:gd name="T8" fmla="*/ 0 w 1006"/>
                <a:gd name="T9" fmla="*/ 0 h 218"/>
                <a:gd name="T10" fmla="*/ 0 w 1006"/>
                <a:gd name="T11" fmla="*/ 218 h 218"/>
                <a:gd name="T12" fmla="*/ 218 w 1006"/>
                <a:gd name="T13" fmla="*/ 218 h 218"/>
                <a:gd name="T14" fmla="*/ 898 w 1006"/>
                <a:gd name="T15" fmla="*/ 218 h 218"/>
                <a:gd name="T16" fmla="*/ 911 w 1006"/>
                <a:gd name="T17" fmla="*/ 205 h 218"/>
                <a:gd name="T18" fmla="*/ 1003 w 1006"/>
                <a:gd name="T19" fmla="*/ 117 h 218"/>
                <a:gd name="T20" fmla="*/ 1003 w 1006"/>
                <a:gd name="T21" fmla="*/ 10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6" h="218">
                  <a:moveTo>
                    <a:pt x="1003" y="108"/>
                  </a:moveTo>
                  <a:cubicBezTo>
                    <a:pt x="1003" y="108"/>
                    <a:pt x="1003" y="108"/>
                    <a:pt x="1003" y="108"/>
                  </a:cubicBezTo>
                  <a:cubicBezTo>
                    <a:pt x="1001" y="107"/>
                    <a:pt x="1001" y="107"/>
                    <a:pt x="1001" y="107"/>
                  </a:cubicBezTo>
                  <a:cubicBezTo>
                    <a:pt x="898" y="0"/>
                    <a:pt x="898" y="0"/>
                    <a:pt x="8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218" y="218"/>
                    <a:pt x="218" y="218"/>
                    <a:pt x="218" y="218"/>
                  </a:cubicBezTo>
                  <a:cubicBezTo>
                    <a:pt x="898" y="218"/>
                    <a:pt x="898" y="218"/>
                    <a:pt x="898" y="218"/>
                  </a:cubicBezTo>
                  <a:cubicBezTo>
                    <a:pt x="911" y="205"/>
                    <a:pt x="911" y="205"/>
                    <a:pt x="911" y="205"/>
                  </a:cubicBezTo>
                  <a:cubicBezTo>
                    <a:pt x="1003" y="117"/>
                    <a:pt x="1003" y="117"/>
                    <a:pt x="1003" y="117"/>
                  </a:cubicBezTo>
                  <a:cubicBezTo>
                    <a:pt x="1006" y="114"/>
                    <a:pt x="1006" y="111"/>
                    <a:pt x="1003" y="1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56" name="Freeform 7"/>
            <p:cNvSpPr>
              <a:spLocks/>
            </p:cNvSpPr>
            <p:nvPr userDrawn="1"/>
          </p:nvSpPr>
          <p:spPr bwMode="auto">
            <a:xfrm>
              <a:off x="1990" y="1596"/>
              <a:ext cx="516" cy="519"/>
            </a:xfrm>
            <a:custGeom>
              <a:avLst/>
              <a:gdLst>
                <a:gd name="T0" fmla="*/ 516 w 516"/>
                <a:gd name="T1" fmla="*/ 519 h 519"/>
                <a:gd name="T2" fmla="*/ 0 w 516"/>
                <a:gd name="T3" fmla="*/ 519 h 519"/>
                <a:gd name="T4" fmla="*/ 0 w 516"/>
                <a:gd name="T5" fmla="*/ 0 h 519"/>
                <a:gd name="T6" fmla="*/ 516 w 516"/>
                <a:gd name="T7" fmla="*/ 51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6" h="519">
                  <a:moveTo>
                    <a:pt x="516" y="519"/>
                  </a:moveTo>
                  <a:lnTo>
                    <a:pt x="0" y="519"/>
                  </a:lnTo>
                  <a:lnTo>
                    <a:pt x="0" y="0"/>
                  </a:lnTo>
                  <a:lnTo>
                    <a:pt x="516" y="51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157" name="Text Placeholder 68"/>
          <p:cNvSpPr>
            <a:spLocks noGrp="1"/>
          </p:cNvSpPr>
          <p:nvPr>
            <p:ph type="body" sz="quarter" idx="25" hasCustomPrompt="1"/>
          </p:nvPr>
        </p:nvSpPr>
        <p:spPr>
          <a:xfrm>
            <a:off x="1339067" y="3435042"/>
            <a:ext cx="2907792" cy="658080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 </a:t>
            </a:r>
          </a:p>
        </p:txBody>
      </p:sp>
      <p:sp>
        <p:nvSpPr>
          <p:cNvPr id="158" name="Text Placeholder 68"/>
          <p:cNvSpPr>
            <a:spLocks noGrp="1"/>
          </p:cNvSpPr>
          <p:nvPr>
            <p:ph type="body" sz="quarter" idx="26" hasCustomPrompt="1"/>
          </p:nvPr>
        </p:nvSpPr>
        <p:spPr>
          <a:xfrm>
            <a:off x="5371486" y="2227951"/>
            <a:ext cx="2909086" cy="658080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 </a:t>
            </a:r>
          </a:p>
        </p:txBody>
      </p:sp>
      <p:sp>
        <p:nvSpPr>
          <p:cNvPr id="159" name="Text Placeholder 68"/>
          <p:cNvSpPr>
            <a:spLocks noGrp="1"/>
          </p:cNvSpPr>
          <p:nvPr>
            <p:ph type="body" sz="quarter" idx="27" hasCustomPrompt="1"/>
          </p:nvPr>
        </p:nvSpPr>
        <p:spPr>
          <a:xfrm>
            <a:off x="5364812" y="3435042"/>
            <a:ext cx="2907792" cy="658080"/>
          </a:xfrm>
        </p:spPr>
        <p:txBody>
          <a:bodyPr anchor="ctr">
            <a:no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 </a:t>
            </a:r>
          </a:p>
        </p:txBody>
      </p:sp>
      <p:grpSp>
        <p:nvGrpSpPr>
          <p:cNvPr id="160" name="Group 159"/>
          <p:cNvGrpSpPr/>
          <p:nvPr userDrawn="1"/>
        </p:nvGrpSpPr>
        <p:grpSpPr>
          <a:xfrm>
            <a:off x="4807712" y="1759090"/>
            <a:ext cx="338863" cy="532498"/>
            <a:chOff x="754063" y="179388"/>
            <a:chExt cx="422275" cy="663575"/>
          </a:xfrm>
        </p:grpSpPr>
        <p:sp>
          <p:nvSpPr>
            <p:cNvPr id="161" name="Freeform 65"/>
            <p:cNvSpPr>
              <a:spLocks noEditPoints="1"/>
            </p:cNvSpPr>
            <p:nvPr/>
          </p:nvSpPr>
          <p:spPr bwMode="auto">
            <a:xfrm>
              <a:off x="754063" y="179388"/>
              <a:ext cx="268288" cy="663575"/>
            </a:xfrm>
            <a:custGeom>
              <a:avLst/>
              <a:gdLst>
                <a:gd name="T0" fmla="*/ 227 w 417"/>
                <a:gd name="T1" fmla="*/ 1033 h 1033"/>
                <a:gd name="T2" fmla="*/ 190 w 417"/>
                <a:gd name="T3" fmla="*/ 1033 h 1033"/>
                <a:gd name="T4" fmla="*/ 123 w 417"/>
                <a:gd name="T5" fmla="*/ 966 h 1033"/>
                <a:gd name="T6" fmla="*/ 138 w 417"/>
                <a:gd name="T7" fmla="*/ 332 h 1033"/>
                <a:gd name="T8" fmla="*/ 0 w 417"/>
                <a:gd name="T9" fmla="*/ 154 h 1033"/>
                <a:gd name="T10" fmla="*/ 102 w 417"/>
                <a:gd name="T11" fmla="*/ 3 h 1033"/>
                <a:gd name="T12" fmla="*/ 105 w 417"/>
                <a:gd name="T13" fmla="*/ 0 h 1033"/>
                <a:gd name="T14" fmla="*/ 130 w 417"/>
                <a:gd name="T15" fmla="*/ 0 h 1033"/>
                <a:gd name="T16" fmla="*/ 130 w 417"/>
                <a:gd name="T17" fmla="*/ 123 h 1033"/>
                <a:gd name="T18" fmla="*/ 169 w 417"/>
                <a:gd name="T19" fmla="*/ 183 h 1033"/>
                <a:gd name="T20" fmla="*/ 248 w 417"/>
                <a:gd name="T21" fmla="*/ 183 h 1033"/>
                <a:gd name="T22" fmla="*/ 288 w 417"/>
                <a:gd name="T23" fmla="*/ 123 h 1033"/>
                <a:gd name="T24" fmla="*/ 288 w 417"/>
                <a:gd name="T25" fmla="*/ 0 h 1033"/>
                <a:gd name="T26" fmla="*/ 312 w 417"/>
                <a:gd name="T27" fmla="*/ 0 h 1033"/>
                <a:gd name="T28" fmla="*/ 315 w 417"/>
                <a:gd name="T29" fmla="*/ 3 h 1033"/>
                <a:gd name="T30" fmla="*/ 417 w 417"/>
                <a:gd name="T31" fmla="*/ 154 h 1033"/>
                <a:gd name="T32" fmla="*/ 279 w 417"/>
                <a:gd name="T33" fmla="*/ 332 h 1033"/>
                <a:gd name="T34" fmla="*/ 294 w 417"/>
                <a:gd name="T35" fmla="*/ 966 h 1033"/>
                <a:gd name="T36" fmla="*/ 227 w 417"/>
                <a:gd name="T37" fmla="*/ 1033 h 1033"/>
                <a:gd name="T38" fmla="*/ 149 w 417"/>
                <a:gd name="T39" fmla="*/ 320 h 1033"/>
                <a:gd name="T40" fmla="*/ 149 w 417"/>
                <a:gd name="T41" fmla="*/ 320 h 1033"/>
                <a:gd name="T42" fmla="*/ 152 w 417"/>
                <a:gd name="T43" fmla="*/ 322 h 1033"/>
                <a:gd name="T44" fmla="*/ 153 w 417"/>
                <a:gd name="T45" fmla="*/ 429 h 1033"/>
                <a:gd name="T46" fmla="*/ 148 w 417"/>
                <a:gd name="T47" fmla="*/ 648 h 1033"/>
                <a:gd name="T48" fmla="*/ 139 w 417"/>
                <a:gd name="T49" fmla="*/ 966 h 1033"/>
                <a:gd name="T50" fmla="*/ 190 w 417"/>
                <a:gd name="T51" fmla="*/ 1017 h 1033"/>
                <a:gd name="T52" fmla="*/ 227 w 417"/>
                <a:gd name="T53" fmla="*/ 1017 h 1033"/>
                <a:gd name="T54" fmla="*/ 278 w 417"/>
                <a:gd name="T55" fmla="*/ 966 h 1033"/>
                <a:gd name="T56" fmla="*/ 270 w 417"/>
                <a:gd name="T57" fmla="*/ 648 h 1033"/>
                <a:gd name="T58" fmla="*/ 264 w 417"/>
                <a:gd name="T59" fmla="*/ 429 h 1033"/>
                <a:gd name="T60" fmla="*/ 266 w 417"/>
                <a:gd name="T61" fmla="*/ 322 h 1033"/>
                <a:gd name="T62" fmla="*/ 268 w 417"/>
                <a:gd name="T63" fmla="*/ 320 h 1033"/>
                <a:gd name="T64" fmla="*/ 401 w 417"/>
                <a:gd name="T65" fmla="*/ 154 h 1033"/>
                <a:gd name="T66" fmla="*/ 305 w 417"/>
                <a:gd name="T67" fmla="*/ 16 h 1033"/>
                <a:gd name="T68" fmla="*/ 304 w 417"/>
                <a:gd name="T69" fmla="*/ 16 h 1033"/>
                <a:gd name="T70" fmla="*/ 304 w 417"/>
                <a:gd name="T71" fmla="*/ 128 h 1033"/>
                <a:gd name="T72" fmla="*/ 256 w 417"/>
                <a:gd name="T73" fmla="*/ 199 h 1033"/>
                <a:gd name="T74" fmla="*/ 161 w 417"/>
                <a:gd name="T75" fmla="*/ 199 h 1033"/>
                <a:gd name="T76" fmla="*/ 114 w 417"/>
                <a:gd name="T77" fmla="*/ 128 h 1033"/>
                <a:gd name="T78" fmla="*/ 114 w 417"/>
                <a:gd name="T79" fmla="*/ 16 h 1033"/>
                <a:gd name="T80" fmla="*/ 112 w 417"/>
                <a:gd name="T81" fmla="*/ 16 h 1033"/>
                <a:gd name="T82" fmla="*/ 16 w 417"/>
                <a:gd name="T83" fmla="*/ 154 h 1033"/>
                <a:gd name="T84" fmla="*/ 149 w 417"/>
                <a:gd name="T85" fmla="*/ 320 h 1033"/>
                <a:gd name="T86" fmla="*/ 209 w 417"/>
                <a:gd name="T87" fmla="*/ 995 h 1033"/>
                <a:gd name="T88" fmla="*/ 179 w 417"/>
                <a:gd name="T89" fmla="*/ 966 h 1033"/>
                <a:gd name="T90" fmla="*/ 209 w 417"/>
                <a:gd name="T91" fmla="*/ 937 h 1033"/>
                <a:gd name="T92" fmla="*/ 238 w 417"/>
                <a:gd name="T93" fmla="*/ 966 h 1033"/>
                <a:gd name="T94" fmla="*/ 209 w 417"/>
                <a:gd name="T95" fmla="*/ 995 h 1033"/>
                <a:gd name="T96" fmla="*/ 209 w 417"/>
                <a:gd name="T97" fmla="*/ 953 h 1033"/>
                <a:gd name="T98" fmla="*/ 195 w 417"/>
                <a:gd name="T99" fmla="*/ 966 h 1033"/>
                <a:gd name="T100" fmla="*/ 209 w 417"/>
                <a:gd name="T101" fmla="*/ 979 h 1033"/>
                <a:gd name="T102" fmla="*/ 222 w 417"/>
                <a:gd name="T103" fmla="*/ 966 h 1033"/>
                <a:gd name="T104" fmla="*/ 209 w 417"/>
                <a:gd name="T105" fmla="*/ 95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17" h="1033">
                  <a:moveTo>
                    <a:pt x="227" y="1033"/>
                  </a:moveTo>
                  <a:cubicBezTo>
                    <a:pt x="190" y="1033"/>
                    <a:pt x="190" y="1033"/>
                    <a:pt x="190" y="1033"/>
                  </a:cubicBezTo>
                  <a:cubicBezTo>
                    <a:pt x="153" y="1033"/>
                    <a:pt x="123" y="1003"/>
                    <a:pt x="123" y="966"/>
                  </a:cubicBezTo>
                  <a:cubicBezTo>
                    <a:pt x="128" y="799"/>
                    <a:pt x="139" y="369"/>
                    <a:pt x="138" y="332"/>
                  </a:cubicBezTo>
                  <a:cubicBezTo>
                    <a:pt x="111" y="304"/>
                    <a:pt x="0" y="191"/>
                    <a:pt x="0" y="154"/>
                  </a:cubicBezTo>
                  <a:cubicBezTo>
                    <a:pt x="0" y="115"/>
                    <a:pt x="92" y="14"/>
                    <a:pt x="102" y="3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69" y="183"/>
                    <a:pt x="169" y="183"/>
                    <a:pt x="169" y="183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88" y="123"/>
                    <a:pt x="288" y="123"/>
                    <a:pt x="288" y="123"/>
                  </a:cubicBezTo>
                  <a:cubicBezTo>
                    <a:pt x="288" y="0"/>
                    <a:pt x="288" y="0"/>
                    <a:pt x="288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325" y="14"/>
                    <a:pt x="417" y="115"/>
                    <a:pt x="417" y="154"/>
                  </a:cubicBezTo>
                  <a:cubicBezTo>
                    <a:pt x="417" y="191"/>
                    <a:pt x="307" y="304"/>
                    <a:pt x="279" y="332"/>
                  </a:cubicBezTo>
                  <a:cubicBezTo>
                    <a:pt x="278" y="369"/>
                    <a:pt x="289" y="799"/>
                    <a:pt x="294" y="966"/>
                  </a:cubicBezTo>
                  <a:cubicBezTo>
                    <a:pt x="294" y="1003"/>
                    <a:pt x="264" y="1033"/>
                    <a:pt x="227" y="1033"/>
                  </a:cubicBezTo>
                  <a:close/>
                  <a:moveTo>
                    <a:pt x="149" y="320"/>
                  </a:moveTo>
                  <a:cubicBezTo>
                    <a:pt x="149" y="320"/>
                    <a:pt x="149" y="320"/>
                    <a:pt x="149" y="320"/>
                  </a:cubicBezTo>
                  <a:cubicBezTo>
                    <a:pt x="152" y="322"/>
                    <a:pt x="152" y="322"/>
                    <a:pt x="152" y="322"/>
                  </a:cubicBezTo>
                  <a:cubicBezTo>
                    <a:pt x="155" y="326"/>
                    <a:pt x="155" y="326"/>
                    <a:pt x="153" y="429"/>
                  </a:cubicBezTo>
                  <a:cubicBezTo>
                    <a:pt x="152" y="482"/>
                    <a:pt x="150" y="556"/>
                    <a:pt x="148" y="648"/>
                  </a:cubicBezTo>
                  <a:cubicBezTo>
                    <a:pt x="144" y="806"/>
                    <a:pt x="139" y="965"/>
                    <a:pt x="139" y="966"/>
                  </a:cubicBezTo>
                  <a:cubicBezTo>
                    <a:pt x="139" y="994"/>
                    <a:pt x="162" y="1017"/>
                    <a:pt x="190" y="1017"/>
                  </a:cubicBezTo>
                  <a:cubicBezTo>
                    <a:pt x="227" y="1017"/>
                    <a:pt x="227" y="1017"/>
                    <a:pt x="227" y="1017"/>
                  </a:cubicBezTo>
                  <a:cubicBezTo>
                    <a:pt x="255" y="1017"/>
                    <a:pt x="278" y="994"/>
                    <a:pt x="278" y="966"/>
                  </a:cubicBezTo>
                  <a:cubicBezTo>
                    <a:pt x="278" y="965"/>
                    <a:pt x="273" y="806"/>
                    <a:pt x="270" y="648"/>
                  </a:cubicBezTo>
                  <a:cubicBezTo>
                    <a:pt x="267" y="556"/>
                    <a:pt x="265" y="482"/>
                    <a:pt x="264" y="429"/>
                  </a:cubicBezTo>
                  <a:cubicBezTo>
                    <a:pt x="262" y="326"/>
                    <a:pt x="262" y="326"/>
                    <a:pt x="266" y="322"/>
                  </a:cubicBezTo>
                  <a:cubicBezTo>
                    <a:pt x="268" y="320"/>
                    <a:pt x="268" y="320"/>
                    <a:pt x="268" y="320"/>
                  </a:cubicBezTo>
                  <a:cubicBezTo>
                    <a:pt x="321" y="267"/>
                    <a:pt x="401" y="178"/>
                    <a:pt x="401" y="154"/>
                  </a:cubicBezTo>
                  <a:cubicBezTo>
                    <a:pt x="401" y="130"/>
                    <a:pt x="344" y="58"/>
                    <a:pt x="305" y="16"/>
                  </a:cubicBezTo>
                  <a:cubicBezTo>
                    <a:pt x="304" y="16"/>
                    <a:pt x="304" y="16"/>
                    <a:pt x="304" y="16"/>
                  </a:cubicBezTo>
                  <a:cubicBezTo>
                    <a:pt x="304" y="128"/>
                    <a:pt x="304" y="128"/>
                    <a:pt x="304" y="128"/>
                  </a:cubicBezTo>
                  <a:cubicBezTo>
                    <a:pt x="256" y="199"/>
                    <a:pt x="256" y="199"/>
                    <a:pt x="256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74" y="58"/>
                    <a:pt x="16" y="130"/>
                    <a:pt x="16" y="154"/>
                  </a:cubicBezTo>
                  <a:cubicBezTo>
                    <a:pt x="16" y="178"/>
                    <a:pt x="97" y="267"/>
                    <a:pt x="149" y="320"/>
                  </a:cubicBezTo>
                  <a:close/>
                  <a:moveTo>
                    <a:pt x="209" y="995"/>
                  </a:moveTo>
                  <a:cubicBezTo>
                    <a:pt x="193" y="995"/>
                    <a:pt x="179" y="982"/>
                    <a:pt x="179" y="966"/>
                  </a:cubicBezTo>
                  <a:cubicBezTo>
                    <a:pt x="179" y="950"/>
                    <a:pt x="193" y="937"/>
                    <a:pt x="209" y="937"/>
                  </a:cubicBezTo>
                  <a:cubicBezTo>
                    <a:pt x="225" y="937"/>
                    <a:pt x="238" y="950"/>
                    <a:pt x="238" y="966"/>
                  </a:cubicBezTo>
                  <a:cubicBezTo>
                    <a:pt x="238" y="982"/>
                    <a:pt x="225" y="995"/>
                    <a:pt x="209" y="995"/>
                  </a:cubicBezTo>
                  <a:close/>
                  <a:moveTo>
                    <a:pt x="209" y="953"/>
                  </a:moveTo>
                  <a:cubicBezTo>
                    <a:pt x="201" y="953"/>
                    <a:pt x="195" y="959"/>
                    <a:pt x="195" y="966"/>
                  </a:cubicBezTo>
                  <a:cubicBezTo>
                    <a:pt x="195" y="973"/>
                    <a:pt x="201" y="979"/>
                    <a:pt x="209" y="979"/>
                  </a:cubicBezTo>
                  <a:cubicBezTo>
                    <a:pt x="216" y="979"/>
                    <a:pt x="222" y="973"/>
                    <a:pt x="222" y="966"/>
                  </a:cubicBezTo>
                  <a:cubicBezTo>
                    <a:pt x="222" y="959"/>
                    <a:pt x="216" y="953"/>
                    <a:pt x="209" y="9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2" name="Freeform 66"/>
            <p:cNvSpPr>
              <a:spLocks noEditPoints="1"/>
            </p:cNvSpPr>
            <p:nvPr/>
          </p:nvSpPr>
          <p:spPr bwMode="auto">
            <a:xfrm>
              <a:off x="1055688" y="209550"/>
              <a:ext cx="120650" cy="633413"/>
            </a:xfrm>
            <a:custGeom>
              <a:avLst/>
              <a:gdLst>
                <a:gd name="T0" fmla="*/ 120 w 187"/>
                <a:gd name="T1" fmla="*/ 987 h 987"/>
                <a:gd name="T2" fmla="*/ 66 w 187"/>
                <a:gd name="T3" fmla="*/ 987 h 987"/>
                <a:gd name="T4" fmla="*/ 0 w 187"/>
                <a:gd name="T5" fmla="*/ 920 h 987"/>
                <a:gd name="T6" fmla="*/ 0 w 187"/>
                <a:gd name="T7" fmla="*/ 920 h 987"/>
                <a:gd name="T8" fmla="*/ 15 w 187"/>
                <a:gd name="T9" fmla="*/ 630 h 987"/>
                <a:gd name="T10" fmla="*/ 53 w 187"/>
                <a:gd name="T11" fmla="*/ 570 h 987"/>
                <a:gd name="T12" fmla="*/ 64 w 187"/>
                <a:gd name="T13" fmla="*/ 172 h 987"/>
                <a:gd name="T14" fmla="*/ 47 w 187"/>
                <a:gd name="T15" fmla="*/ 172 h 987"/>
                <a:gd name="T16" fmla="*/ 71 w 187"/>
                <a:gd name="T17" fmla="*/ 0 h 987"/>
                <a:gd name="T18" fmla="*/ 116 w 187"/>
                <a:gd name="T19" fmla="*/ 0 h 987"/>
                <a:gd name="T20" fmla="*/ 140 w 187"/>
                <a:gd name="T21" fmla="*/ 172 h 987"/>
                <a:gd name="T22" fmla="*/ 122 w 187"/>
                <a:gd name="T23" fmla="*/ 172 h 987"/>
                <a:gd name="T24" fmla="*/ 134 w 187"/>
                <a:gd name="T25" fmla="*/ 570 h 987"/>
                <a:gd name="T26" fmla="*/ 171 w 187"/>
                <a:gd name="T27" fmla="*/ 630 h 987"/>
                <a:gd name="T28" fmla="*/ 187 w 187"/>
                <a:gd name="T29" fmla="*/ 920 h 987"/>
                <a:gd name="T30" fmla="*/ 120 w 187"/>
                <a:gd name="T31" fmla="*/ 987 h 987"/>
                <a:gd name="T32" fmla="*/ 16 w 187"/>
                <a:gd name="T33" fmla="*/ 920 h 987"/>
                <a:gd name="T34" fmla="*/ 66 w 187"/>
                <a:gd name="T35" fmla="*/ 971 h 987"/>
                <a:gd name="T36" fmla="*/ 120 w 187"/>
                <a:gd name="T37" fmla="*/ 971 h 987"/>
                <a:gd name="T38" fmla="*/ 171 w 187"/>
                <a:gd name="T39" fmla="*/ 920 h 987"/>
                <a:gd name="T40" fmla="*/ 155 w 187"/>
                <a:gd name="T41" fmla="*/ 630 h 987"/>
                <a:gd name="T42" fmla="*/ 123 w 187"/>
                <a:gd name="T43" fmla="*/ 583 h 987"/>
                <a:gd name="T44" fmla="*/ 118 w 187"/>
                <a:gd name="T45" fmla="*/ 581 h 987"/>
                <a:gd name="T46" fmla="*/ 105 w 187"/>
                <a:gd name="T47" fmla="*/ 156 h 987"/>
                <a:gd name="T48" fmla="*/ 121 w 187"/>
                <a:gd name="T49" fmla="*/ 156 h 987"/>
                <a:gd name="T50" fmla="*/ 102 w 187"/>
                <a:gd name="T51" fmla="*/ 16 h 987"/>
                <a:gd name="T52" fmla="*/ 85 w 187"/>
                <a:gd name="T53" fmla="*/ 16 h 987"/>
                <a:gd name="T54" fmla="*/ 65 w 187"/>
                <a:gd name="T55" fmla="*/ 156 h 987"/>
                <a:gd name="T56" fmla="*/ 81 w 187"/>
                <a:gd name="T57" fmla="*/ 156 h 987"/>
                <a:gd name="T58" fmla="*/ 68 w 187"/>
                <a:gd name="T59" fmla="*/ 581 h 987"/>
                <a:gd name="T60" fmla="*/ 63 w 187"/>
                <a:gd name="T61" fmla="*/ 583 h 987"/>
                <a:gd name="T62" fmla="*/ 31 w 187"/>
                <a:gd name="T63" fmla="*/ 630 h 987"/>
                <a:gd name="T64" fmla="*/ 31 w 187"/>
                <a:gd name="T65" fmla="*/ 630 h 987"/>
                <a:gd name="T66" fmla="*/ 16 w 187"/>
                <a:gd name="T67" fmla="*/ 920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7" h="987">
                  <a:moveTo>
                    <a:pt x="120" y="987"/>
                  </a:moveTo>
                  <a:cubicBezTo>
                    <a:pt x="66" y="987"/>
                    <a:pt x="66" y="987"/>
                    <a:pt x="66" y="987"/>
                  </a:cubicBezTo>
                  <a:cubicBezTo>
                    <a:pt x="30" y="987"/>
                    <a:pt x="0" y="957"/>
                    <a:pt x="0" y="920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15" y="630"/>
                    <a:pt x="15" y="630"/>
                    <a:pt x="15" y="630"/>
                  </a:cubicBezTo>
                  <a:cubicBezTo>
                    <a:pt x="15" y="604"/>
                    <a:pt x="30" y="581"/>
                    <a:pt x="53" y="5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47" y="172"/>
                    <a:pt x="47" y="172"/>
                    <a:pt x="47" y="17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40" y="172"/>
                    <a:pt x="140" y="172"/>
                    <a:pt x="140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4" y="570"/>
                    <a:pt x="134" y="570"/>
                    <a:pt x="134" y="570"/>
                  </a:cubicBezTo>
                  <a:cubicBezTo>
                    <a:pt x="157" y="581"/>
                    <a:pt x="171" y="604"/>
                    <a:pt x="171" y="630"/>
                  </a:cubicBezTo>
                  <a:cubicBezTo>
                    <a:pt x="187" y="920"/>
                    <a:pt x="187" y="920"/>
                    <a:pt x="187" y="920"/>
                  </a:cubicBezTo>
                  <a:cubicBezTo>
                    <a:pt x="187" y="957"/>
                    <a:pt x="157" y="987"/>
                    <a:pt x="120" y="987"/>
                  </a:cubicBezTo>
                  <a:close/>
                  <a:moveTo>
                    <a:pt x="16" y="920"/>
                  </a:moveTo>
                  <a:cubicBezTo>
                    <a:pt x="16" y="948"/>
                    <a:pt x="38" y="971"/>
                    <a:pt x="66" y="971"/>
                  </a:cubicBezTo>
                  <a:cubicBezTo>
                    <a:pt x="120" y="971"/>
                    <a:pt x="120" y="971"/>
                    <a:pt x="120" y="971"/>
                  </a:cubicBezTo>
                  <a:cubicBezTo>
                    <a:pt x="148" y="971"/>
                    <a:pt x="171" y="948"/>
                    <a:pt x="171" y="920"/>
                  </a:cubicBezTo>
                  <a:cubicBezTo>
                    <a:pt x="155" y="630"/>
                    <a:pt x="155" y="630"/>
                    <a:pt x="155" y="630"/>
                  </a:cubicBezTo>
                  <a:cubicBezTo>
                    <a:pt x="155" y="609"/>
                    <a:pt x="143" y="590"/>
                    <a:pt x="123" y="583"/>
                  </a:cubicBezTo>
                  <a:cubicBezTo>
                    <a:pt x="118" y="581"/>
                    <a:pt x="118" y="581"/>
                    <a:pt x="118" y="581"/>
                  </a:cubicBezTo>
                  <a:cubicBezTo>
                    <a:pt x="105" y="156"/>
                    <a:pt x="105" y="156"/>
                    <a:pt x="105" y="156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65" y="156"/>
                    <a:pt x="65" y="156"/>
                    <a:pt x="65" y="156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68" y="581"/>
                    <a:pt x="68" y="581"/>
                    <a:pt x="68" y="581"/>
                  </a:cubicBezTo>
                  <a:cubicBezTo>
                    <a:pt x="63" y="583"/>
                    <a:pt x="63" y="583"/>
                    <a:pt x="63" y="583"/>
                  </a:cubicBezTo>
                  <a:cubicBezTo>
                    <a:pt x="44" y="590"/>
                    <a:pt x="31" y="609"/>
                    <a:pt x="31" y="630"/>
                  </a:cubicBezTo>
                  <a:cubicBezTo>
                    <a:pt x="31" y="630"/>
                    <a:pt x="31" y="630"/>
                    <a:pt x="31" y="630"/>
                  </a:cubicBezTo>
                  <a:lnTo>
                    <a:pt x="16" y="9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3" name="Freeform 67"/>
            <p:cNvSpPr>
              <a:spLocks noEditPoints="1"/>
            </p:cNvSpPr>
            <p:nvPr/>
          </p:nvSpPr>
          <p:spPr bwMode="auto">
            <a:xfrm>
              <a:off x="1096963" y="781050"/>
              <a:ext cx="38100" cy="38100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6 h 58"/>
                <a:gd name="T12" fmla="*/ 16 w 58"/>
                <a:gd name="T13" fmla="*/ 29 h 58"/>
                <a:gd name="T14" fmla="*/ 29 w 58"/>
                <a:gd name="T15" fmla="*/ 42 h 58"/>
                <a:gd name="T16" fmla="*/ 42 w 58"/>
                <a:gd name="T17" fmla="*/ 29 h 58"/>
                <a:gd name="T18" fmla="*/ 29 w 58"/>
                <a:gd name="T19" fmla="*/ 1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6"/>
                  </a:moveTo>
                  <a:cubicBezTo>
                    <a:pt x="22" y="16"/>
                    <a:pt x="16" y="22"/>
                    <a:pt x="16" y="29"/>
                  </a:cubicBezTo>
                  <a:cubicBezTo>
                    <a:pt x="16" y="36"/>
                    <a:pt x="22" y="42"/>
                    <a:pt x="29" y="42"/>
                  </a:cubicBezTo>
                  <a:cubicBezTo>
                    <a:pt x="36" y="42"/>
                    <a:pt x="42" y="36"/>
                    <a:pt x="42" y="29"/>
                  </a:cubicBezTo>
                  <a:cubicBezTo>
                    <a:pt x="42" y="22"/>
                    <a:pt x="36" y="16"/>
                    <a:pt x="2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64" name="Group 163"/>
          <p:cNvGrpSpPr/>
          <p:nvPr userDrawn="1"/>
        </p:nvGrpSpPr>
        <p:grpSpPr>
          <a:xfrm>
            <a:off x="683568" y="3006715"/>
            <a:ext cx="536321" cy="433134"/>
            <a:chOff x="6799263" y="241300"/>
            <a:chExt cx="668338" cy="539751"/>
          </a:xfrm>
        </p:grpSpPr>
        <p:sp>
          <p:nvSpPr>
            <p:cNvPr id="165" name="Freeform 102"/>
            <p:cNvSpPr>
              <a:spLocks noEditPoints="1"/>
            </p:cNvSpPr>
            <p:nvPr/>
          </p:nvSpPr>
          <p:spPr bwMode="auto">
            <a:xfrm>
              <a:off x="6799263" y="241300"/>
              <a:ext cx="503238" cy="481013"/>
            </a:xfrm>
            <a:custGeom>
              <a:avLst/>
              <a:gdLst>
                <a:gd name="T0" fmla="*/ 255 w 781"/>
                <a:gd name="T1" fmla="*/ 746 h 748"/>
                <a:gd name="T2" fmla="*/ 132 w 781"/>
                <a:gd name="T3" fmla="*/ 670 h 748"/>
                <a:gd name="T4" fmla="*/ 101 w 781"/>
                <a:gd name="T5" fmla="*/ 493 h 748"/>
                <a:gd name="T6" fmla="*/ 0 w 781"/>
                <a:gd name="T7" fmla="*/ 443 h 748"/>
                <a:gd name="T8" fmla="*/ 5 w 781"/>
                <a:gd name="T9" fmla="*/ 298 h 748"/>
                <a:gd name="T10" fmla="*/ 143 w 781"/>
                <a:gd name="T11" fmla="*/ 183 h 748"/>
                <a:gd name="T12" fmla="*/ 136 w 781"/>
                <a:gd name="T13" fmla="*/ 70 h 748"/>
                <a:gd name="T14" fmla="*/ 264 w 781"/>
                <a:gd name="T15" fmla="*/ 2 h 748"/>
                <a:gd name="T16" fmla="*/ 432 w 781"/>
                <a:gd name="T17" fmla="*/ 64 h 748"/>
                <a:gd name="T18" fmla="*/ 526 w 781"/>
                <a:gd name="T19" fmla="*/ 1 h 748"/>
                <a:gd name="T20" fmla="*/ 649 w 781"/>
                <a:gd name="T21" fmla="*/ 78 h 748"/>
                <a:gd name="T22" fmla="*/ 680 w 781"/>
                <a:gd name="T23" fmla="*/ 255 h 748"/>
                <a:gd name="T24" fmla="*/ 781 w 781"/>
                <a:gd name="T25" fmla="*/ 305 h 748"/>
                <a:gd name="T26" fmla="*/ 776 w 781"/>
                <a:gd name="T27" fmla="*/ 450 h 748"/>
                <a:gd name="T28" fmla="*/ 638 w 781"/>
                <a:gd name="T29" fmla="*/ 565 h 748"/>
                <a:gd name="T30" fmla="*/ 646 w 781"/>
                <a:gd name="T31" fmla="*/ 677 h 748"/>
                <a:gd name="T32" fmla="*/ 518 w 781"/>
                <a:gd name="T33" fmla="*/ 746 h 748"/>
                <a:gd name="T34" fmla="*/ 349 w 781"/>
                <a:gd name="T35" fmla="*/ 684 h 748"/>
                <a:gd name="T36" fmla="*/ 259 w 781"/>
                <a:gd name="T37" fmla="*/ 748 h 748"/>
                <a:gd name="T38" fmla="*/ 259 w 781"/>
                <a:gd name="T39" fmla="*/ 730 h 748"/>
                <a:gd name="T40" fmla="*/ 346 w 781"/>
                <a:gd name="T41" fmla="*/ 668 h 748"/>
                <a:gd name="T42" fmla="*/ 435 w 781"/>
                <a:gd name="T43" fmla="*/ 668 h 748"/>
                <a:gd name="T44" fmla="*/ 523 w 781"/>
                <a:gd name="T45" fmla="*/ 730 h 748"/>
                <a:gd name="T46" fmla="*/ 622 w 781"/>
                <a:gd name="T47" fmla="*/ 564 h 748"/>
                <a:gd name="T48" fmla="*/ 668 w 781"/>
                <a:gd name="T49" fmla="*/ 482 h 748"/>
                <a:gd name="T50" fmla="*/ 765 w 781"/>
                <a:gd name="T51" fmla="*/ 437 h 748"/>
                <a:gd name="T52" fmla="*/ 671 w 781"/>
                <a:gd name="T53" fmla="*/ 268 h 748"/>
                <a:gd name="T54" fmla="*/ 623 w 781"/>
                <a:gd name="T55" fmla="*/ 188 h 748"/>
                <a:gd name="T56" fmla="*/ 633 w 781"/>
                <a:gd name="T57" fmla="*/ 81 h 748"/>
                <a:gd name="T58" fmla="*/ 440 w 781"/>
                <a:gd name="T59" fmla="*/ 78 h 748"/>
                <a:gd name="T60" fmla="*/ 346 w 781"/>
                <a:gd name="T61" fmla="*/ 80 h 748"/>
                <a:gd name="T62" fmla="*/ 341 w 781"/>
                <a:gd name="T63" fmla="*/ 78 h 748"/>
                <a:gd name="T64" fmla="*/ 148 w 781"/>
                <a:gd name="T65" fmla="*/ 82 h 748"/>
                <a:gd name="T66" fmla="*/ 158 w 781"/>
                <a:gd name="T67" fmla="*/ 189 h 748"/>
                <a:gd name="T68" fmla="*/ 110 w 781"/>
                <a:gd name="T69" fmla="*/ 269 h 748"/>
                <a:gd name="T70" fmla="*/ 16 w 781"/>
                <a:gd name="T71" fmla="*/ 438 h 748"/>
                <a:gd name="T72" fmla="*/ 114 w 781"/>
                <a:gd name="T73" fmla="*/ 482 h 748"/>
                <a:gd name="T74" fmla="*/ 160 w 781"/>
                <a:gd name="T75" fmla="*/ 564 h 748"/>
                <a:gd name="T76" fmla="*/ 391 w 781"/>
                <a:gd name="T77" fmla="*/ 547 h 748"/>
                <a:gd name="T78" fmla="*/ 217 w 781"/>
                <a:gd name="T79" fmla="*/ 374 h 748"/>
                <a:gd name="T80" fmla="*/ 391 w 781"/>
                <a:gd name="T81" fmla="*/ 201 h 748"/>
                <a:gd name="T82" fmla="*/ 391 w 781"/>
                <a:gd name="T83" fmla="*/ 547 h 748"/>
                <a:gd name="T84" fmla="*/ 279 w 781"/>
                <a:gd name="T85" fmla="*/ 263 h 748"/>
                <a:gd name="T86" fmla="*/ 279 w 781"/>
                <a:gd name="T87" fmla="*/ 485 h 748"/>
                <a:gd name="T88" fmla="*/ 548 w 781"/>
                <a:gd name="T89" fmla="*/ 374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1" h="748">
                  <a:moveTo>
                    <a:pt x="259" y="748"/>
                  </a:moveTo>
                  <a:cubicBezTo>
                    <a:pt x="258" y="748"/>
                    <a:pt x="257" y="747"/>
                    <a:pt x="255" y="746"/>
                  </a:cubicBezTo>
                  <a:cubicBezTo>
                    <a:pt x="136" y="678"/>
                    <a:pt x="136" y="678"/>
                    <a:pt x="136" y="678"/>
                  </a:cubicBezTo>
                  <a:cubicBezTo>
                    <a:pt x="133" y="676"/>
                    <a:pt x="132" y="673"/>
                    <a:pt x="132" y="670"/>
                  </a:cubicBezTo>
                  <a:cubicBezTo>
                    <a:pt x="143" y="565"/>
                    <a:pt x="143" y="565"/>
                    <a:pt x="143" y="565"/>
                  </a:cubicBezTo>
                  <a:cubicBezTo>
                    <a:pt x="101" y="493"/>
                    <a:pt x="101" y="493"/>
                    <a:pt x="101" y="493"/>
                  </a:cubicBezTo>
                  <a:cubicBezTo>
                    <a:pt x="5" y="450"/>
                    <a:pt x="5" y="450"/>
                    <a:pt x="5" y="450"/>
                  </a:cubicBezTo>
                  <a:cubicBezTo>
                    <a:pt x="2" y="449"/>
                    <a:pt x="0" y="446"/>
                    <a:pt x="0" y="44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0" y="302"/>
                    <a:pt x="2" y="299"/>
                    <a:pt x="5" y="298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143" y="183"/>
                    <a:pt x="143" y="183"/>
                    <a:pt x="143" y="183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1" y="75"/>
                    <a:pt x="133" y="72"/>
                    <a:pt x="136" y="70"/>
                  </a:cubicBezTo>
                  <a:cubicBezTo>
                    <a:pt x="255" y="1"/>
                    <a:pt x="255" y="1"/>
                    <a:pt x="255" y="1"/>
                  </a:cubicBezTo>
                  <a:cubicBezTo>
                    <a:pt x="258" y="0"/>
                    <a:pt x="261" y="0"/>
                    <a:pt x="264" y="2"/>
                  </a:cubicBezTo>
                  <a:cubicBezTo>
                    <a:pt x="349" y="64"/>
                    <a:pt x="349" y="64"/>
                    <a:pt x="349" y="64"/>
                  </a:cubicBezTo>
                  <a:cubicBezTo>
                    <a:pt x="432" y="64"/>
                    <a:pt x="432" y="64"/>
                    <a:pt x="432" y="64"/>
                  </a:cubicBezTo>
                  <a:cubicBezTo>
                    <a:pt x="517" y="2"/>
                    <a:pt x="517" y="2"/>
                    <a:pt x="517" y="2"/>
                  </a:cubicBezTo>
                  <a:cubicBezTo>
                    <a:pt x="520" y="0"/>
                    <a:pt x="523" y="0"/>
                    <a:pt x="526" y="1"/>
                  </a:cubicBezTo>
                  <a:cubicBezTo>
                    <a:pt x="645" y="70"/>
                    <a:pt x="645" y="70"/>
                    <a:pt x="645" y="70"/>
                  </a:cubicBezTo>
                  <a:cubicBezTo>
                    <a:pt x="648" y="72"/>
                    <a:pt x="650" y="75"/>
                    <a:pt x="649" y="78"/>
                  </a:cubicBezTo>
                  <a:cubicBezTo>
                    <a:pt x="638" y="182"/>
                    <a:pt x="638" y="182"/>
                    <a:pt x="638" y="182"/>
                  </a:cubicBezTo>
                  <a:cubicBezTo>
                    <a:pt x="680" y="255"/>
                    <a:pt x="680" y="255"/>
                    <a:pt x="680" y="255"/>
                  </a:cubicBezTo>
                  <a:cubicBezTo>
                    <a:pt x="776" y="297"/>
                    <a:pt x="776" y="297"/>
                    <a:pt x="776" y="297"/>
                  </a:cubicBezTo>
                  <a:cubicBezTo>
                    <a:pt x="779" y="299"/>
                    <a:pt x="781" y="301"/>
                    <a:pt x="781" y="305"/>
                  </a:cubicBezTo>
                  <a:cubicBezTo>
                    <a:pt x="781" y="442"/>
                    <a:pt x="781" y="442"/>
                    <a:pt x="781" y="442"/>
                  </a:cubicBezTo>
                  <a:cubicBezTo>
                    <a:pt x="781" y="446"/>
                    <a:pt x="779" y="448"/>
                    <a:pt x="776" y="450"/>
                  </a:cubicBezTo>
                  <a:cubicBezTo>
                    <a:pt x="680" y="492"/>
                    <a:pt x="680" y="492"/>
                    <a:pt x="680" y="492"/>
                  </a:cubicBezTo>
                  <a:cubicBezTo>
                    <a:pt x="638" y="565"/>
                    <a:pt x="638" y="565"/>
                    <a:pt x="638" y="565"/>
                  </a:cubicBezTo>
                  <a:cubicBezTo>
                    <a:pt x="650" y="669"/>
                    <a:pt x="650" y="669"/>
                    <a:pt x="650" y="669"/>
                  </a:cubicBezTo>
                  <a:cubicBezTo>
                    <a:pt x="650" y="673"/>
                    <a:pt x="649" y="676"/>
                    <a:pt x="646" y="677"/>
                  </a:cubicBezTo>
                  <a:cubicBezTo>
                    <a:pt x="526" y="746"/>
                    <a:pt x="526" y="746"/>
                    <a:pt x="526" y="746"/>
                  </a:cubicBezTo>
                  <a:cubicBezTo>
                    <a:pt x="524" y="748"/>
                    <a:pt x="520" y="748"/>
                    <a:pt x="518" y="746"/>
                  </a:cubicBezTo>
                  <a:cubicBezTo>
                    <a:pt x="433" y="684"/>
                    <a:pt x="433" y="684"/>
                    <a:pt x="433" y="684"/>
                  </a:cubicBezTo>
                  <a:cubicBezTo>
                    <a:pt x="349" y="684"/>
                    <a:pt x="349" y="684"/>
                    <a:pt x="349" y="684"/>
                  </a:cubicBezTo>
                  <a:cubicBezTo>
                    <a:pt x="264" y="746"/>
                    <a:pt x="264" y="746"/>
                    <a:pt x="264" y="746"/>
                  </a:cubicBezTo>
                  <a:cubicBezTo>
                    <a:pt x="263" y="747"/>
                    <a:pt x="261" y="748"/>
                    <a:pt x="259" y="748"/>
                  </a:cubicBezTo>
                  <a:close/>
                  <a:moveTo>
                    <a:pt x="149" y="666"/>
                  </a:moveTo>
                  <a:cubicBezTo>
                    <a:pt x="259" y="730"/>
                    <a:pt x="259" y="730"/>
                    <a:pt x="259" y="730"/>
                  </a:cubicBezTo>
                  <a:cubicBezTo>
                    <a:pt x="342" y="669"/>
                    <a:pt x="342" y="669"/>
                    <a:pt x="342" y="669"/>
                  </a:cubicBezTo>
                  <a:cubicBezTo>
                    <a:pt x="343" y="668"/>
                    <a:pt x="345" y="668"/>
                    <a:pt x="346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5" y="668"/>
                    <a:pt x="435" y="668"/>
                    <a:pt x="435" y="668"/>
                  </a:cubicBezTo>
                  <a:cubicBezTo>
                    <a:pt x="437" y="668"/>
                    <a:pt x="439" y="668"/>
                    <a:pt x="440" y="669"/>
                  </a:cubicBezTo>
                  <a:cubicBezTo>
                    <a:pt x="523" y="730"/>
                    <a:pt x="523" y="730"/>
                    <a:pt x="523" y="730"/>
                  </a:cubicBezTo>
                  <a:cubicBezTo>
                    <a:pt x="633" y="666"/>
                    <a:pt x="633" y="666"/>
                    <a:pt x="633" y="666"/>
                  </a:cubicBezTo>
                  <a:cubicBezTo>
                    <a:pt x="622" y="564"/>
                    <a:pt x="622" y="564"/>
                    <a:pt x="622" y="564"/>
                  </a:cubicBezTo>
                  <a:cubicBezTo>
                    <a:pt x="622" y="562"/>
                    <a:pt x="622" y="561"/>
                    <a:pt x="623" y="559"/>
                  </a:cubicBezTo>
                  <a:cubicBezTo>
                    <a:pt x="668" y="482"/>
                    <a:pt x="668" y="482"/>
                    <a:pt x="668" y="482"/>
                  </a:cubicBezTo>
                  <a:cubicBezTo>
                    <a:pt x="668" y="481"/>
                    <a:pt x="670" y="479"/>
                    <a:pt x="671" y="479"/>
                  </a:cubicBezTo>
                  <a:cubicBezTo>
                    <a:pt x="765" y="437"/>
                    <a:pt x="765" y="437"/>
                    <a:pt x="765" y="437"/>
                  </a:cubicBezTo>
                  <a:cubicBezTo>
                    <a:pt x="765" y="310"/>
                    <a:pt x="765" y="310"/>
                    <a:pt x="765" y="310"/>
                  </a:cubicBezTo>
                  <a:cubicBezTo>
                    <a:pt x="671" y="268"/>
                    <a:pt x="671" y="268"/>
                    <a:pt x="671" y="268"/>
                  </a:cubicBezTo>
                  <a:cubicBezTo>
                    <a:pt x="669" y="268"/>
                    <a:pt x="668" y="267"/>
                    <a:pt x="667" y="265"/>
                  </a:cubicBezTo>
                  <a:cubicBezTo>
                    <a:pt x="623" y="188"/>
                    <a:pt x="623" y="188"/>
                    <a:pt x="623" y="188"/>
                  </a:cubicBezTo>
                  <a:cubicBezTo>
                    <a:pt x="622" y="187"/>
                    <a:pt x="622" y="185"/>
                    <a:pt x="622" y="183"/>
                  </a:cubicBezTo>
                  <a:cubicBezTo>
                    <a:pt x="633" y="81"/>
                    <a:pt x="633" y="81"/>
                    <a:pt x="633" y="81"/>
                  </a:cubicBezTo>
                  <a:cubicBezTo>
                    <a:pt x="522" y="18"/>
                    <a:pt x="522" y="18"/>
                    <a:pt x="522" y="18"/>
                  </a:cubicBezTo>
                  <a:cubicBezTo>
                    <a:pt x="440" y="78"/>
                    <a:pt x="440" y="78"/>
                    <a:pt x="440" y="78"/>
                  </a:cubicBezTo>
                  <a:cubicBezTo>
                    <a:pt x="438" y="79"/>
                    <a:pt x="437" y="80"/>
                    <a:pt x="435" y="80"/>
                  </a:cubicBezTo>
                  <a:cubicBezTo>
                    <a:pt x="346" y="80"/>
                    <a:pt x="346" y="80"/>
                    <a:pt x="346" y="80"/>
                  </a:cubicBezTo>
                  <a:cubicBezTo>
                    <a:pt x="346" y="80"/>
                    <a:pt x="346" y="80"/>
                    <a:pt x="346" y="80"/>
                  </a:cubicBezTo>
                  <a:cubicBezTo>
                    <a:pt x="344" y="80"/>
                    <a:pt x="343" y="79"/>
                    <a:pt x="341" y="78"/>
                  </a:cubicBezTo>
                  <a:cubicBezTo>
                    <a:pt x="258" y="18"/>
                    <a:pt x="258" y="18"/>
                    <a:pt x="258" y="18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59" y="184"/>
                    <a:pt x="159" y="184"/>
                    <a:pt x="159" y="184"/>
                  </a:cubicBezTo>
                  <a:cubicBezTo>
                    <a:pt x="159" y="185"/>
                    <a:pt x="159" y="187"/>
                    <a:pt x="158" y="189"/>
                  </a:cubicBezTo>
                  <a:cubicBezTo>
                    <a:pt x="114" y="266"/>
                    <a:pt x="114" y="266"/>
                    <a:pt x="114" y="266"/>
                  </a:cubicBezTo>
                  <a:cubicBezTo>
                    <a:pt x="113" y="267"/>
                    <a:pt x="112" y="268"/>
                    <a:pt x="110" y="269"/>
                  </a:cubicBezTo>
                  <a:cubicBezTo>
                    <a:pt x="16" y="310"/>
                    <a:pt x="16" y="310"/>
                    <a:pt x="16" y="310"/>
                  </a:cubicBezTo>
                  <a:cubicBezTo>
                    <a:pt x="16" y="438"/>
                    <a:pt x="16" y="438"/>
                    <a:pt x="16" y="438"/>
                  </a:cubicBezTo>
                  <a:cubicBezTo>
                    <a:pt x="110" y="479"/>
                    <a:pt x="110" y="479"/>
                    <a:pt x="110" y="479"/>
                  </a:cubicBezTo>
                  <a:cubicBezTo>
                    <a:pt x="112" y="480"/>
                    <a:pt x="113" y="481"/>
                    <a:pt x="114" y="482"/>
                  </a:cubicBezTo>
                  <a:cubicBezTo>
                    <a:pt x="158" y="559"/>
                    <a:pt x="158" y="559"/>
                    <a:pt x="158" y="559"/>
                  </a:cubicBezTo>
                  <a:cubicBezTo>
                    <a:pt x="159" y="561"/>
                    <a:pt x="160" y="563"/>
                    <a:pt x="160" y="564"/>
                  </a:cubicBezTo>
                  <a:lnTo>
                    <a:pt x="149" y="666"/>
                  </a:lnTo>
                  <a:close/>
                  <a:moveTo>
                    <a:pt x="391" y="547"/>
                  </a:moveTo>
                  <a:cubicBezTo>
                    <a:pt x="344" y="547"/>
                    <a:pt x="301" y="529"/>
                    <a:pt x="268" y="496"/>
                  </a:cubicBezTo>
                  <a:cubicBezTo>
                    <a:pt x="235" y="464"/>
                    <a:pt x="217" y="420"/>
                    <a:pt x="217" y="374"/>
                  </a:cubicBezTo>
                  <a:cubicBezTo>
                    <a:pt x="217" y="328"/>
                    <a:pt x="235" y="284"/>
                    <a:pt x="268" y="251"/>
                  </a:cubicBezTo>
                  <a:cubicBezTo>
                    <a:pt x="301" y="219"/>
                    <a:pt x="344" y="201"/>
                    <a:pt x="391" y="201"/>
                  </a:cubicBezTo>
                  <a:cubicBezTo>
                    <a:pt x="486" y="201"/>
                    <a:pt x="564" y="278"/>
                    <a:pt x="564" y="374"/>
                  </a:cubicBezTo>
                  <a:cubicBezTo>
                    <a:pt x="564" y="469"/>
                    <a:pt x="486" y="547"/>
                    <a:pt x="391" y="547"/>
                  </a:cubicBezTo>
                  <a:close/>
                  <a:moveTo>
                    <a:pt x="391" y="217"/>
                  </a:moveTo>
                  <a:cubicBezTo>
                    <a:pt x="349" y="217"/>
                    <a:pt x="309" y="233"/>
                    <a:pt x="279" y="263"/>
                  </a:cubicBezTo>
                  <a:cubicBezTo>
                    <a:pt x="250" y="292"/>
                    <a:pt x="233" y="332"/>
                    <a:pt x="233" y="374"/>
                  </a:cubicBezTo>
                  <a:cubicBezTo>
                    <a:pt x="233" y="416"/>
                    <a:pt x="250" y="455"/>
                    <a:pt x="279" y="485"/>
                  </a:cubicBezTo>
                  <a:cubicBezTo>
                    <a:pt x="309" y="515"/>
                    <a:pt x="349" y="531"/>
                    <a:pt x="391" y="531"/>
                  </a:cubicBezTo>
                  <a:cubicBezTo>
                    <a:pt x="477" y="531"/>
                    <a:pt x="548" y="461"/>
                    <a:pt x="548" y="374"/>
                  </a:cubicBezTo>
                  <a:cubicBezTo>
                    <a:pt x="548" y="287"/>
                    <a:pt x="477" y="217"/>
                    <a:pt x="391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6" name="Freeform 103"/>
            <p:cNvSpPr>
              <a:spLocks noEditPoints="1"/>
            </p:cNvSpPr>
            <p:nvPr/>
          </p:nvSpPr>
          <p:spPr bwMode="auto">
            <a:xfrm>
              <a:off x="7227888" y="531813"/>
              <a:ext cx="239713" cy="249238"/>
            </a:xfrm>
            <a:custGeom>
              <a:avLst/>
              <a:gdLst>
                <a:gd name="T0" fmla="*/ 149 w 373"/>
                <a:gd name="T1" fmla="*/ 382 h 387"/>
                <a:gd name="T2" fmla="*/ 95 w 373"/>
                <a:gd name="T3" fmla="*/ 319 h 387"/>
                <a:gd name="T4" fmla="*/ 38 w 373"/>
                <a:gd name="T5" fmla="*/ 321 h 387"/>
                <a:gd name="T6" fmla="*/ 4 w 373"/>
                <a:gd name="T7" fmla="*/ 255 h 387"/>
                <a:gd name="T8" fmla="*/ 32 w 373"/>
                <a:gd name="T9" fmla="*/ 177 h 387"/>
                <a:gd name="T10" fmla="*/ 2 w 373"/>
                <a:gd name="T11" fmla="*/ 128 h 387"/>
                <a:gd name="T12" fmla="*/ 42 w 373"/>
                <a:gd name="T13" fmla="*/ 66 h 387"/>
                <a:gd name="T14" fmla="*/ 124 w 373"/>
                <a:gd name="T15" fmla="*/ 51 h 387"/>
                <a:gd name="T16" fmla="*/ 150 w 373"/>
                <a:gd name="T17" fmla="*/ 1 h 387"/>
                <a:gd name="T18" fmla="*/ 224 w 373"/>
                <a:gd name="T19" fmla="*/ 4 h 387"/>
                <a:gd name="T20" fmla="*/ 278 w 373"/>
                <a:gd name="T21" fmla="*/ 68 h 387"/>
                <a:gd name="T22" fmla="*/ 335 w 373"/>
                <a:gd name="T23" fmla="*/ 65 h 387"/>
                <a:gd name="T24" fmla="*/ 369 w 373"/>
                <a:gd name="T25" fmla="*/ 131 h 387"/>
                <a:gd name="T26" fmla="*/ 341 w 373"/>
                <a:gd name="T27" fmla="*/ 210 h 387"/>
                <a:gd name="T28" fmla="*/ 371 w 373"/>
                <a:gd name="T29" fmla="*/ 258 h 387"/>
                <a:gd name="T30" fmla="*/ 331 w 373"/>
                <a:gd name="T31" fmla="*/ 320 h 387"/>
                <a:gd name="T32" fmla="*/ 249 w 373"/>
                <a:gd name="T33" fmla="*/ 335 h 387"/>
                <a:gd name="T34" fmla="*/ 223 w 373"/>
                <a:gd name="T35" fmla="*/ 386 h 387"/>
                <a:gd name="T36" fmla="*/ 156 w 373"/>
                <a:gd name="T37" fmla="*/ 387 h 387"/>
                <a:gd name="T38" fmla="*/ 101 w 373"/>
                <a:gd name="T39" fmla="*/ 303 h 387"/>
                <a:gd name="T40" fmla="*/ 142 w 373"/>
                <a:gd name="T41" fmla="*/ 328 h 387"/>
                <a:gd name="T42" fmla="*/ 217 w 373"/>
                <a:gd name="T43" fmla="*/ 370 h 387"/>
                <a:gd name="T44" fmla="*/ 239 w 373"/>
                <a:gd name="T45" fmla="*/ 323 h 387"/>
                <a:gd name="T46" fmla="*/ 281 w 373"/>
                <a:gd name="T47" fmla="*/ 299 h 387"/>
                <a:gd name="T48" fmla="*/ 355 w 373"/>
                <a:gd name="T49" fmla="*/ 255 h 387"/>
                <a:gd name="T50" fmla="*/ 325 w 373"/>
                <a:gd name="T51" fmla="*/ 213 h 387"/>
                <a:gd name="T52" fmla="*/ 326 w 373"/>
                <a:gd name="T53" fmla="*/ 165 h 387"/>
                <a:gd name="T54" fmla="*/ 324 w 373"/>
                <a:gd name="T55" fmla="*/ 78 h 387"/>
                <a:gd name="T56" fmla="*/ 272 w 373"/>
                <a:gd name="T57" fmla="*/ 83 h 387"/>
                <a:gd name="T58" fmla="*/ 231 w 373"/>
                <a:gd name="T59" fmla="*/ 58 h 387"/>
                <a:gd name="T60" fmla="*/ 156 w 373"/>
                <a:gd name="T61" fmla="*/ 17 h 387"/>
                <a:gd name="T62" fmla="*/ 134 w 373"/>
                <a:gd name="T63" fmla="*/ 64 h 387"/>
                <a:gd name="T64" fmla="*/ 92 w 373"/>
                <a:gd name="T65" fmla="*/ 87 h 387"/>
                <a:gd name="T66" fmla="*/ 18 w 373"/>
                <a:gd name="T67" fmla="*/ 132 h 387"/>
                <a:gd name="T68" fmla="*/ 48 w 373"/>
                <a:gd name="T69" fmla="*/ 174 h 387"/>
                <a:gd name="T70" fmla="*/ 47 w 373"/>
                <a:gd name="T71" fmla="*/ 222 h 387"/>
                <a:gd name="T72" fmla="*/ 49 w 373"/>
                <a:gd name="T73" fmla="*/ 308 h 387"/>
                <a:gd name="T74" fmla="*/ 97 w 373"/>
                <a:gd name="T75" fmla="*/ 302 h 387"/>
                <a:gd name="T76" fmla="*/ 144 w 373"/>
                <a:gd name="T77" fmla="*/ 270 h 387"/>
                <a:gd name="T78" fmla="*/ 187 w 373"/>
                <a:gd name="T79" fmla="*/ 105 h 387"/>
                <a:gd name="T80" fmla="*/ 271 w 373"/>
                <a:gd name="T81" fmla="*/ 169 h 387"/>
                <a:gd name="T82" fmla="*/ 186 w 373"/>
                <a:gd name="T83" fmla="*/ 281 h 387"/>
                <a:gd name="T84" fmla="*/ 124 w 373"/>
                <a:gd name="T85" fmla="*/ 158 h 387"/>
                <a:gd name="T86" fmla="*/ 186 w 373"/>
                <a:gd name="T87" fmla="*/ 265 h 387"/>
                <a:gd name="T88" fmla="*/ 256 w 373"/>
                <a:gd name="T89" fmla="*/ 174 h 387"/>
                <a:gd name="T90" fmla="*/ 187 w 373"/>
                <a:gd name="T91" fmla="*/ 121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73" h="387">
                  <a:moveTo>
                    <a:pt x="156" y="387"/>
                  </a:moveTo>
                  <a:cubicBezTo>
                    <a:pt x="153" y="387"/>
                    <a:pt x="150" y="385"/>
                    <a:pt x="149" y="382"/>
                  </a:cubicBezTo>
                  <a:cubicBezTo>
                    <a:pt x="128" y="337"/>
                    <a:pt x="128" y="337"/>
                    <a:pt x="128" y="337"/>
                  </a:cubicBezTo>
                  <a:cubicBezTo>
                    <a:pt x="95" y="319"/>
                    <a:pt x="95" y="319"/>
                    <a:pt x="95" y="319"/>
                  </a:cubicBezTo>
                  <a:cubicBezTo>
                    <a:pt x="46" y="325"/>
                    <a:pt x="46" y="325"/>
                    <a:pt x="46" y="325"/>
                  </a:cubicBezTo>
                  <a:cubicBezTo>
                    <a:pt x="43" y="325"/>
                    <a:pt x="40" y="324"/>
                    <a:pt x="38" y="321"/>
                  </a:cubicBezTo>
                  <a:cubicBezTo>
                    <a:pt x="4" y="264"/>
                    <a:pt x="4" y="264"/>
                    <a:pt x="4" y="264"/>
                  </a:cubicBezTo>
                  <a:cubicBezTo>
                    <a:pt x="2" y="261"/>
                    <a:pt x="2" y="258"/>
                    <a:pt x="4" y="255"/>
                  </a:cubicBezTo>
                  <a:cubicBezTo>
                    <a:pt x="33" y="215"/>
                    <a:pt x="33" y="215"/>
                    <a:pt x="33" y="215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0" y="135"/>
                    <a:pt x="0" y="131"/>
                    <a:pt x="2" y="128"/>
                  </a:cubicBezTo>
                  <a:cubicBezTo>
                    <a:pt x="34" y="70"/>
                    <a:pt x="34" y="70"/>
                    <a:pt x="34" y="70"/>
                  </a:cubicBezTo>
                  <a:cubicBezTo>
                    <a:pt x="36" y="67"/>
                    <a:pt x="39" y="66"/>
                    <a:pt x="42" y="66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124" y="51"/>
                    <a:pt x="124" y="51"/>
                    <a:pt x="124" y="51"/>
                  </a:cubicBezTo>
                  <a:cubicBezTo>
                    <a:pt x="143" y="6"/>
                    <a:pt x="143" y="6"/>
                    <a:pt x="143" y="6"/>
                  </a:cubicBezTo>
                  <a:cubicBezTo>
                    <a:pt x="144" y="3"/>
                    <a:pt x="147" y="1"/>
                    <a:pt x="150" y="1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0" y="0"/>
                    <a:pt x="223" y="1"/>
                    <a:pt x="224" y="4"/>
                  </a:cubicBezTo>
                  <a:cubicBezTo>
                    <a:pt x="245" y="49"/>
                    <a:pt x="245" y="49"/>
                    <a:pt x="245" y="49"/>
                  </a:cubicBezTo>
                  <a:cubicBezTo>
                    <a:pt x="278" y="68"/>
                    <a:pt x="278" y="68"/>
                    <a:pt x="278" y="68"/>
                  </a:cubicBezTo>
                  <a:cubicBezTo>
                    <a:pt x="327" y="62"/>
                    <a:pt x="327" y="62"/>
                    <a:pt x="327" y="62"/>
                  </a:cubicBezTo>
                  <a:cubicBezTo>
                    <a:pt x="330" y="61"/>
                    <a:pt x="333" y="63"/>
                    <a:pt x="335" y="65"/>
                  </a:cubicBezTo>
                  <a:cubicBezTo>
                    <a:pt x="369" y="123"/>
                    <a:pt x="369" y="123"/>
                    <a:pt x="369" y="123"/>
                  </a:cubicBezTo>
                  <a:cubicBezTo>
                    <a:pt x="371" y="125"/>
                    <a:pt x="371" y="129"/>
                    <a:pt x="369" y="131"/>
                  </a:cubicBezTo>
                  <a:cubicBezTo>
                    <a:pt x="340" y="172"/>
                    <a:pt x="340" y="172"/>
                    <a:pt x="340" y="172"/>
                  </a:cubicBezTo>
                  <a:cubicBezTo>
                    <a:pt x="341" y="210"/>
                    <a:pt x="341" y="210"/>
                    <a:pt x="341" y="210"/>
                  </a:cubicBezTo>
                  <a:cubicBezTo>
                    <a:pt x="371" y="249"/>
                    <a:pt x="371" y="249"/>
                    <a:pt x="371" y="249"/>
                  </a:cubicBezTo>
                  <a:cubicBezTo>
                    <a:pt x="373" y="252"/>
                    <a:pt x="373" y="255"/>
                    <a:pt x="371" y="258"/>
                  </a:cubicBezTo>
                  <a:cubicBezTo>
                    <a:pt x="339" y="316"/>
                    <a:pt x="339" y="316"/>
                    <a:pt x="339" y="316"/>
                  </a:cubicBezTo>
                  <a:cubicBezTo>
                    <a:pt x="337" y="319"/>
                    <a:pt x="334" y="321"/>
                    <a:pt x="331" y="320"/>
                  </a:cubicBezTo>
                  <a:cubicBezTo>
                    <a:pt x="282" y="316"/>
                    <a:pt x="282" y="316"/>
                    <a:pt x="282" y="316"/>
                  </a:cubicBezTo>
                  <a:cubicBezTo>
                    <a:pt x="249" y="335"/>
                    <a:pt x="249" y="335"/>
                    <a:pt x="249" y="335"/>
                  </a:cubicBezTo>
                  <a:cubicBezTo>
                    <a:pt x="230" y="381"/>
                    <a:pt x="230" y="381"/>
                    <a:pt x="230" y="381"/>
                  </a:cubicBezTo>
                  <a:cubicBezTo>
                    <a:pt x="229" y="384"/>
                    <a:pt x="226" y="386"/>
                    <a:pt x="223" y="386"/>
                  </a:cubicBezTo>
                  <a:cubicBezTo>
                    <a:pt x="156" y="387"/>
                    <a:pt x="156" y="387"/>
                    <a:pt x="156" y="387"/>
                  </a:cubicBezTo>
                  <a:cubicBezTo>
                    <a:pt x="156" y="387"/>
                    <a:pt x="156" y="387"/>
                    <a:pt x="156" y="387"/>
                  </a:cubicBezTo>
                  <a:close/>
                  <a:moveTo>
                    <a:pt x="97" y="302"/>
                  </a:moveTo>
                  <a:cubicBezTo>
                    <a:pt x="98" y="302"/>
                    <a:pt x="99" y="303"/>
                    <a:pt x="101" y="303"/>
                  </a:cubicBezTo>
                  <a:cubicBezTo>
                    <a:pt x="138" y="324"/>
                    <a:pt x="138" y="324"/>
                    <a:pt x="138" y="324"/>
                  </a:cubicBezTo>
                  <a:cubicBezTo>
                    <a:pt x="140" y="325"/>
                    <a:pt x="141" y="326"/>
                    <a:pt x="142" y="328"/>
                  </a:cubicBezTo>
                  <a:cubicBezTo>
                    <a:pt x="161" y="371"/>
                    <a:pt x="161" y="371"/>
                    <a:pt x="161" y="371"/>
                  </a:cubicBezTo>
                  <a:cubicBezTo>
                    <a:pt x="217" y="370"/>
                    <a:pt x="217" y="370"/>
                    <a:pt x="217" y="370"/>
                  </a:cubicBezTo>
                  <a:cubicBezTo>
                    <a:pt x="236" y="326"/>
                    <a:pt x="236" y="326"/>
                    <a:pt x="236" y="326"/>
                  </a:cubicBezTo>
                  <a:cubicBezTo>
                    <a:pt x="236" y="325"/>
                    <a:pt x="237" y="324"/>
                    <a:pt x="239" y="323"/>
                  </a:cubicBezTo>
                  <a:cubicBezTo>
                    <a:pt x="276" y="301"/>
                    <a:pt x="276" y="301"/>
                    <a:pt x="276" y="301"/>
                  </a:cubicBezTo>
                  <a:cubicBezTo>
                    <a:pt x="277" y="300"/>
                    <a:pt x="279" y="299"/>
                    <a:pt x="281" y="299"/>
                  </a:cubicBezTo>
                  <a:cubicBezTo>
                    <a:pt x="327" y="304"/>
                    <a:pt x="327" y="304"/>
                    <a:pt x="327" y="304"/>
                  </a:cubicBezTo>
                  <a:cubicBezTo>
                    <a:pt x="355" y="255"/>
                    <a:pt x="355" y="255"/>
                    <a:pt x="355" y="255"/>
                  </a:cubicBezTo>
                  <a:cubicBezTo>
                    <a:pt x="326" y="217"/>
                    <a:pt x="326" y="217"/>
                    <a:pt x="326" y="217"/>
                  </a:cubicBezTo>
                  <a:cubicBezTo>
                    <a:pt x="325" y="216"/>
                    <a:pt x="325" y="214"/>
                    <a:pt x="325" y="213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4" y="168"/>
                    <a:pt x="325" y="166"/>
                    <a:pt x="326" y="165"/>
                  </a:cubicBezTo>
                  <a:cubicBezTo>
                    <a:pt x="353" y="126"/>
                    <a:pt x="353" y="126"/>
                    <a:pt x="353" y="126"/>
                  </a:cubicBezTo>
                  <a:cubicBezTo>
                    <a:pt x="324" y="78"/>
                    <a:pt x="324" y="78"/>
                    <a:pt x="324" y="78"/>
                  </a:cubicBezTo>
                  <a:cubicBezTo>
                    <a:pt x="277" y="84"/>
                    <a:pt x="277" y="84"/>
                    <a:pt x="277" y="84"/>
                  </a:cubicBezTo>
                  <a:cubicBezTo>
                    <a:pt x="276" y="84"/>
                    <a:pt x="274" y="84"/>
                    <a:pt x="272" y="83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3" y="61"/>
                    <a:pt x="232" y="60"/>
                    <a:pt x="231" y="58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37" y="60"/>
                    <a:pt x="137" y="60"/>
                    <a:pt x="137" y="60"/>
                  </a:cubicBezTo>
                  <a:cubicBezTo>
                    <a:pt x="137" y="61"/>
                    <a:pt x="136" y="63"/>
                    <a:pt x="134" y="64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96" y="87"/>
                    <a:pt x="94" y="87"/>
                    <a:pt x="92" y="87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8" y="171"/>
                    <a:pt x="48" y="172"/>
                    <a:pt x="48" y="174"/>
                  </a:cubicBezTo>
                  <a:cubicBezTo>
                    <a:pt x="49" y="217"/>
                    <a:pt x="49" y="217"/>
                    <a:pt x="49" y="217"/>
                  </a:cubicBezTo>
                  <a:cubicBezTo>
                    <a:pt x="49" y="219"/>
                    <a:pt x="48" y="220"/>
                    <a:pt x="47" y="222"/>
                  </a:cubicBezTo>
                  <a:cubicBezTo>
                    <a:pt x="20" y="260"/>
                    <a:pt x="20" y="260"/>
                    <a:pt x="20" y="260"/>
                  </a:cubicBezTo>
                  <a:cubicBezTo>
                    <a:pt x="49" y="308"/>
                    <a:pt x="49" y="308"/>
                    <a:pt x="49" y="308"/>
                  </a:cubicBezTo>
                  <a:cubicBezTo>
                    <a:pt x="96" y="302"/>
                    <a:pt x="96" y="302"/>
                    <a:pt x="96" y="302"/>
                  </a:cubicBezTo>
                  <a:cubicBezTo>
                    <a:pt x="96" y="302"/>
                    <a:pt x="96" y="302"/>
                    <a:pt x="97" y="302"/>
                  </a:cubicBezTo>
                  <a:close/>
                  <a:moveTo>
                    <a:pt x="186" y="281"/>
                  </a:moveTo>
                  <a:cubicBezTo>
                    <a:pt x="172" y="281"/>
                    <a:pt x="157" y="277"/>
                    <a:pt x="144" y="270"/>
                  </a:cubicBezTo>
                  <a:cubicBezTo>
                    <a:pt x="101" y="246"/>
                    <a:pt x="86" y="193"/>
                    <a:pt x="110" y="150"/>
                  </a:cubicBezTo>
                  <a:cubicBezTo>
                    <a:pt x="125" y="123"/>
                    <a:pt x="155" y="105"/>
                    <a:pt x="187" y="105"/>
                  </a:cubicBezTo>
                  <a:cubicBezTo>
                    <a:pt x="201" y="105"/>
                    <a:pt x="216" y="109"/>
                    <a:pt x="229" y="116"/>
                  </a:cubicBezTo>
                  <a:cubicBezTo>
                    <a:pt x="250" y="128"/>
                    <a:pt x="265" y="147"/>
                    <a:pt x="271" y="169"/>
                  </a:cubicBezTo>
                  <a:cubicBezTo>
                    <a:pt x="278" y="192"/>
                    <a:pt x="275" y="215"/>
                    <a:pt x="263" y="236"/>
                  </a:cubicBezTo>
                  <a:cubicBezTo>
                    <a:pt x="248" y="264"/>
                    <a:pt x="218" y="281"/>
                    <a:pt x="186" y="281"/>
                  </a:cubicBezTo>
                  <a:close/>
                  <a:moveTo>
                    <a:pt x="187" y="121"/>
                  </a:moveTo>
                  <a:cubicBezTo>
                    <a:pt x="160" y="121"/>
                    <a:pt x="136" y="135"/>
                    <a:pt x="124" y="158"/>
                  </a:cubicBezTo>
                  <a:cubicBezTo>
                    <a:pt x="104" y="193"/>
                    <a:pt x="117" y="237"/>
                    <a:pt x="151" y="256"/>
                  </a:cubicBezTo>
                  <a:cubicBezTo>
                    <a:pt x="162" y="262"/>
                    <a:pt x="174" y="265"/>
                    <a:pt x="186" y="265"/>
                  </a:cubicBezTo>
                  <a:cubicBezTo>
                    <a:pt x="213" y="265"/>
                    <a:pt x="237" y="251"/>
                    <a:pt x="249" y="228"/>
                  </a:cubicBezTo>
                  <a:cubicBezTo>
                    <a:pt x="259" y="211"/>
                    <a:pt x="261" y="192"/>
                    <a:pt x="256" y="174"/>
                  </a:cubicBezTo>
                  <a:cubicBezTo>
                    <a:pt x="250" y="155"/>
                    <a:pt x="238" y="140"/>
                    <a:pt x="222" y="130"/>
                  </a:cubicBezTo>
                  <a:cubicBezTo>
                    <a:pt x="211" y="124"/>
                    <a:pt x="199" y="121"/>
                    <a:pt x="187" y="1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67" name="Group 166"/>
          <p:cNvGrpSpPr/>
          <p:nvPr userDrawn="1"/>
        </p:nvGrpSpPr>
        <p:grpSpPr>
          <a:xfrm>
            <a:off x="4833193" y="3005969"/>
            <a:ext cx="296824" cy="500651"/>
            <a:chOff x="1820863" y="2263775"/>
            <a:chExt cx="369888" cy="623888"/>
          </a:xfrm>
        </p:grpSpPr>
        <p:sp>
          <p:nvSpPr>
            <p:cNvPr id="168" name="Freeform 367"/>
            <p:cNvSpPr>
              <a:spLocks noEditPoints="1"/>
            </p:cNvSpPr>
            <p:nvPr/>
          </p:nvSpPr>
          <p:spPr bwMode="auto">
            <a:xfrm>
              <a:off x="1820863" y="2263775"/>
              <a:ext cx="369888" cy="487363"/>
            </a:xfrm>
            <a:custGeom>
              <a:avLst/>
              <a:gdLst>
                <a:gd name="T0" fmla="*/ 383 w 574"/>
                <a:gd name="T1" fmla="*/ 757 h 757"/>
                <a:gd name="T2" fmla="*/ 191 w 574"/>
                <a:gd name="T3" fmla="*/ 757 h 757"/>
                <a:gd name="T4" fmla="*/ 167 w 574"/>
                <a:gd name="T5" fmla="*/ 734 h 757"/>
                <a:gd name="T6" fmla="*/ 167 w 574"/>
                <a:gd name="T7" fmla="*/ 678 h 757"/>
                <a:gd name="T8" fmla="*/ 84 w 574"/>
                <a:gd name="T9" fmla="*/ 499 h 757"/>
                <a:gd name="T10" fmla="*/ 55 w 574"/>
                <a:gd name="T11" fmla="*/ 456 h 757"/>
                <a:gd name="T12" fmla="*/ 29 w 574"/>
                <a:gd name="T13" fmla="*/ 412 h 757"/>
                <a:gd name="T14" fmla="*/ 27 w 574"/>
                <a:gd name="T15" fmla="*/ 408 h 757"/>
                <a:gd name="T16" fmla="*/ 0 w 574"/>
                <a:gd name="T17" fmla="*/ 287 h 757"/>
                <a:gd name="T18" fmla="*/ 287 w 574"/>
                <a:gd name="T19" fmla="*/ 0 h 757"/>
                <a:gd name="T20" fmla="*/ 574 w 574"/>
                <a:gd name="T21" fmla="*/ 287 h 757"/>
                <a:gd name="T22" fmla="*/ 547 w 574"/>
                <a:gd name="T23" fmla="*/ 408 h 757"/>
                <a:gd name="T24" fmla="*/ 545 w 574"/>
                <a:gd name="T25" fmla="*/ 412 h 757"/>
                <a:gd name="T26" fmla="*/ 519 w 574"/>
                <a:gd name="T27" fmla="*/ 456 h 757"/>
                <a:gd name="T28" fmla="*/ 490 w 574"/>
                <a:gd name="T29" fmla="*/ 499 h 757"/>
                <a:gd name="T30" fmla="*/ 407 w 574"/>
                <a:gd name="T31" fmla="*/ 678 h 757"/>
                <a:gd name="T32" fmla="*/ 407 w 574"/>
                <a:gd name="T33" fmla="*/ 734 h 757"/>
                <a:gd name="T34" fmla="*/ 383 w 574"/>
                <a:gd name="T35" fmla="*/ 757 h 757"/>
                <a:gd name="T36" fmla="*/ 287 w 574"/>
                <a:gd name="T37" fmla="*/ 16 h 757"/>
                <a:gd name="T38" fmla="*/ 16 w 574"/>
                <a:gd name="T39" fmla="*/ 287 h 757"/>
                <a:gd name="T40" fmla="*/ 41 w 574"/>
                <a:gd name="T41" fmla="*/ 401 h 757"/>
                <a:gd name="T42" fmla="*/ 43 w 574"/>
                <a:gd name="T43" fmla="*/ 404 h 757"/>
                <a:gd name="T44" fmla="*/ 43 w 574"/>
                <a:gd name="T45" fmla="*/ 405 h 757"/>
                <a:gd name="T46" fmla="*/ 68 w 574"/>
                <a:gd name="T47" fmla="*/ 447 h 757"/>
                <a:gd name="T48" fmla="*/ 69 w 574"/>
                <a:gd name="T49" fmla="*/ 447 h 757"/>
                <a:gd name="T50" fmla="*/ 97 w 574"/>
                <a:gd name="T51" fmla="*/ 490 h 757"/>
                <a:gd name="T52" fmla="*/ 183 w 574"/>
                <a:gd name="T53" fmla="*/ 678 h 757"/>
                <a:gd name="T54" fmla="*/ 183 w 574"/>
                <a:gd name="T55" fmla="*/ 734 h 757"/>
                <a:gd name="T56" fmla="*/ 191 w 574"/>
                <a:gd name="T57" fmla="*/ 741 h 757"/>
                <a:gd name="T58" fmla="*/ 383 w 574"/>
                <a:gd name="T59" fmla="*/ 741 h 757"/>
                <a:gd name="T60" fmla="*/ 391 w 574"/>
                <a:gd name="T61" fmla="*/ 734 h 757"/>
                <a:gd name="T62" fmla="*/ 391 w 574"/>
                <a:gd name="T63" fmla="*/ 678 h 757"/>
                <a:gd name="T64" fmla="*/ 477 w 574"/>
                <a:gd name="T65" fmla="*/ 490 h 757"/>
                <a:gd name="T66" fmla="*/ 505 w 574"/>
                <a:gd name="T67" fmla="*/ 447 h 757"/>
                <a:gd name="T68" fmla="*/ 506 w 574"/>
                <a:gd name="T69" fmla="*/ 447 h 757"/>
                <a:gd name="T70" fmla="*/ 531 w 574"/>
                <a:gd name="T71" fmla="*/ 405 h 757"/>
                <a:gd name="T72" fmla="*/ 531 w 574"/>
                <a:gd name="T73" fmla="*/ 404 h 757"/>
                <a:gd name="T74" fmla="*/ 532 w 574"/>
                <a:gd name="T75" fmla="*/ 402 h 757"/>
                <a:gd name="T76" fmla="*/ 558 w 574"/>
                <a:gd name="T77" fmla="*/ 287 h 757"/>
                <a:gd name="T78" fmla="*/ 287 w 574"/>
                <a:gd name="T79" fmla="*/ 16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4" h="757">
                  <a:moveTo>
                    <a:pt x="383" y="757"/>
                  </a:moveTo>
                  <a:cubicBezTo>
                    <a:pt x="191" y="757"/>
                    <a:pt x="191" y="757"/>
                    <a:pt x="191" y="757"/>
                  </a:cubicBezTo>
                  <a:cubicBezTo>
                    <a:pt x="178" y="757"/>
                    <a:pt x="167" y="746"/>
                    <a:pt x="167" y="734"/>
                  </a:cubicBezTo>
                  <a:cubicBezTo>
                    <a:pt x="167" y="678"/>
                    <a:pt x="167" y="678"/>
                    <a:pt x="167" y="678"/>
                  </a:cubicBezTo>
                  <a:cubicBezTo>
                    <a:pt x="167" y="625"/>
                    <a:pt x="125" y="561"/>
                    <a:pt x="84" y="499"/>
                  </a:cubicBezTo>
                  <a:cubicBezTo>
                    <a:pt x="74" y="485"/>
                    <a:pt x="64" y="470"/>
                    <a:pt x="55" y="456"/>
                  </a:cubicBezTo>
                  <a:cubicBezTo>
                    <a:pt x="45" y="442"/>
                    <a:pt x="36" y="428"/>
                    <a:pt x="29" y="412"/>
                  </a:cubicBezTo>
                  <a:cubicBezTo>
                    <a:pt x="28" y="410"/>
                    <a:pt x="27" y="408"/>
                    <a:pt x="27" y="408"/>
                  </a:cubicBezTo>
                  <a:cubicBezTo>
                    <a:pt x="9" y="370"/>
                    <a:pt x="0" y="329"/>
                    <a:pt x="0" y="287"/>
                  </a:cubicBezTo>
                  <a:cubicBezTo>
                    <a:pt x="0" y="129"/>
                    <a:pt x="129" y="0"/>
                    <a:pt x="287" y="0"/>
                  </a:cubicBezTo>
                  <a:cubicBezTo>
                    <a:pt x="445" y="0"/>
                    <a:pt x="574" y="129"/>
                    <a:pt x="574" y="287"/>
                  </a:cubicBezTo>
                  <a:cubicBezTo>
                    <a:pt x="574" y="329"/>
                    <a:pt x="565" y="370"/>
                    <a:pt x="547" y="408"/>
                  </a:cubicBezTo>
                  <a:cubicBezTo>
                    <a:pt x="547" y="408"/>
                    <a:pt x="546" y="411"/>
                    <a:pt x="545" y="412"/>
                  </a:cubicBezTo>
                  <a:cubicBezTo>
                    <a:pt x="538" y="428"/>
                    <a:pt x="529" y="442"/>
                    <a:pt x="519" y="456"/>
                  </a:cubicBezTo>
                  <a:cubicBezTo>
                    <a:pt x="510" y="470"/>
                    <a:pt x="500" y="485"/>
                    <a:pt x="490" y="499"/>
                  </a:cubicBezTo>
                  <a:cubicBezTo>
                    <a:pt x="449" y="561"/>
                    <a:pt x="407" y="625"/>
                    <a:pt x="407" y="678"/>
                  </a:cubicBezTo>
                  <a:cubicBezTo>
                    <a:pt x="407" y="734"/>
                    <a:pt x="407" y="734"/>
                    <a:pt x="407" y="734"/>
                  </a:cubicBezTo>
                  <a:cubicBezTo>
                    <a:pt x="407" y="746"/>
                    <a:pt x="396" y="757"/>
                    <a:pt x="383" y="757"/>
                  </a:cubicBezTo>
                  <a:close/>
                  <a:moveTo>
                    <a:pt x="287" y="16"/>
                  </a:moveTo>
                  <a:cubicBezTo>
                    <a:pt x="138" y="16"/>
                    <a:pt x="16" y="138"/>
                    <a:pt x="16" y="287"/>
                  </a:cubicBezTo>
                  <a:cubicBezTo>
                    <a:pt x="16" y="327"/>
                    <a:pt x="25" y="365"/>
                    <a:pt x="41" y="401"/>
                  </a:cubicBezTo>
                  <a:cubicBezTo>
                    <a:pt x="42" y="402"/>
                    <a:pt x="42" y="403"/>
                    <a:pt x="43" y="404"/>
                  </a:cubicBezTo>
                  <a:cubicBezTo>
                    <a:pt x="43" y="405"/>
                    <a:pt x="43" y="405"/>
                    <a:pt x="43" y="405"/>
                  </a:cubicBezTo>
                  <a:cubicBezTo>
                    <a:pt x="50" y="420"/>
                    <a:pt x="59" y="434"/>
                    <a:pt x="68" y="447"/>
                  </a:cubicBezTo>
                  <a:cubicBezTo>
                    <a:pt x="69" y="447"/>
                    <a:pt x="69" y="447"/>
                    <a:pt x="69" y="447"/>
                  </a:cubicBezTo>
                  <a:cubicBezTo>
                    <a:pt x="78" y="462"/>
                    <a:pt x="87" y="476"/>
                    <a:pt x="97" y="490"/>
                  </a:cubicBezTo>
                  <a:cubicBezTo>
                    <a:pt x="141" y="557"/>
                    <a:pt x="183" y="621"/>
                    <a:pt x="183" y="678"/>
                  </a:cubicBezTo>
                  <a:cubicBezTo>
                    <a:pt x="183" y="734"/>
                    <a:pt x="183" y="734"/>
                    <a:pt x="183" y="734"/>
                  </a:cubicBezTo>
                  <a:cubicBezTo>
                    <a:pt x="183" y="738"/>
                    <a:pt x="187" y="741"/>
                    <a:pt x="191" y="741"/>
                  </a:cubicBezTo>
                  <a:cubicBezTo>
                    <a:pt x="383" y="741"/>
                    <a:pt x="383" y="741"/>
                    <a:pt x="383" y="741"/>
                  </a:cubicBezTo>
                  <a:cubicBezTo>
                    <a:pt x="387" y="741"/>
                    <a:pt x="391" y="738"/>
                    <a:pt x="391" y="734"/>
                  </a:cubicBezTo>
                  <a:cubicBezTo>
                    <a:pt x="391" y="678"/>
                    <a:pt x="391" y="678"/>
                    <a:pt x="391" y="678"/>
                  </a:cubicBezTo>
                  <a:cubicBezTo>
                    <a:pt x="391" y="621"/>
                    <a:pt x="433" y="557"/>
                    <a:pt x="477" y="490"/>
                  </a:cubicBezTo>
                  <a:cubicBezTo>
                    <a:pt x="486" y="476"/>
                    <a:pt x="496" y="462"/>
                    <a:pt x="505" y="447"/>
                  </a:cubicBezTo>
                  <a:cubicBezTo>
                    <a:pt x="506" y="447"/>
                    <a:pt x="506" y="447"/>
                    <a:pt x="506" y="447"/>
                  </a:cubicBezTo>
                  <a:cubicBezTo>
                    <a:pt x="515" y="434"/>
                    <a:pt x="524" y="420"/>
                    <a:pt x="531" y="405"/>
                  </a:cubicBezTo>
                  <a:cubicBezTo>
                    <a:pt x="531" y="404"/>
                    <a:pt x="531" y="404"/>
                    <a:pt x="531" y="404"/>
                  </a:cubicBezTo>
                  <a:cubicBezTo>
                    <a:pt x="532" y="403"/>
                    <a:pt x="532" y="402"/>
                    <a:pt x="532" y="402"/>
                  </a:cubicBezTo>
                  <a:cubicBezTo>
                    <a:pt x="549" y="365"/>
                    <a:pt x="558" y="327"/>
                    <a:pt x="558" y="287"/>
                  </a:cubicBezTo>
                  <a:cubicBezTo>
                    <a:pt x="558" y="138"/>
                    <a:pt x="436" y="16"/>
                    <a:pt x="287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9" name="Freeform 368"/>
            <p:cNvSpPr>
              <a:spLocks noEditPoints="1"/>
            </p:cNvSpPr>
            <p:nvPr/>
          </p:nvSpPr>
          <p:spPr bwMode="auto">
            <a:xfrm>
              <a:off x="1928813" y="2768600"/>
              <a:ext cx="153988" cy="31750"/>
            </a:xfrm>
            <a:custGeom>
              <a:avLst/>
              <a:gdLst>
                <a:gd name="T0" fmla="*/ 221 w 240"/>
                <a:gd name="T1" fmla="*/ 50 h 50"/>
                <a:gd name="T2" fmla="*/ 19 w 240"/>
                <a:gd name="T3" fmla="*/ 50 h 50"/>
                <a:gd name="T4" fmla="*/ 0 w 240"/>
                <a:gd name="T5" fmla="*/ 31 h 50"/>
                <a:gd name="T6" fmla="*/ 0 w 240"/>
                <a:gd name="T7" fmla="*/ 19 h 50"/>
                <a:gd name="T8" fmla="*/ 19 w 240"/>
                <a:gd name="T9" fmla="*/ 0 h 50"/>
                <a:gd name="T10" fmla="*/ 221 w 240"/>
                <a:gd name="T11" fmla="*/ 0 h 50"/>
                <a:gd name="T12" fmla="*/ 240 w 240"/>
                <a:gd name="T13" fmla="*/ 19 h 50"/>
                <a:gd name="T14" fmla="*/ 240 w 240"/>
                <a:gd name="T15" fmla="*/ 31 h 50"/>
                <a:gd name="T16" fmla="*/ 221 w 240"/>
                <a:gd name="T17" fmla="*/ 50 h 50"/>
                <a:gd name="T18" fmla="*/ 19 w 240"/>
                <a:gd name="T19" fmla="*/ 16 h 50"/>
                <a:gd name="T20" fmla="*/ 16 w 240"/>
                <a:gd name="T21" fmla="*/ 19 h 50"/>
                <a:gd name="T22" fmla="*/ 16 w 240"/>
                <a:gd name="T23" fmla="*/ 31 h 50"/>
                <a:gd name="T24" fmla="*/ 19 w 240"/>
                <a:gd name="T25" fmla="*/ 34 h 50"/>
                <a:gd name="T26" fmla="*/ 221 w 240"/>
                <a:gd name="T27" fmla="*/ 34 h 50"/>
                <a:gd name="T28" fmla="*/ 224 w 240"/>
                <a:gd name="T29" fmla="*/ 31 h 50"/>
                <a:gd name="T30" fmla="*/ 224 w 240"/>
                <a:gd name="T31" fmla="*/ 19 h 50"/>
                <a:gd name="T32" fmla="*/ 221 w 240"/>
                <a:gd name="T33" fmla="*/ 16 h 50"/>
                <a:gd name="T34" fmla="*/ 19 w 240"/>
                <a:gd name="T35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0" h="50">
                  <a:moveTo>
                    <a:pt x="221" y="50"/>
                  </a:moveTo>
                  <a:cubicBezTo>
                    <a:pt x="19" y="50"/>
                    <a:pt x="19" y="50"/>
                    <a:pt x="19" y="50"/>
                  </a:cubicBezTo>
                  <a:cubicBezTo>
                    <a:pt x="9" y="50"/>
                    <a:pt x="0" y="42"/>
                    <a:pt x="0" y="3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231" y="0"/>
                    <a:pt x="240" y="8"/>
                    <a:pt x="240" y="19"/>
                  </a:cubicBezTo>
                  <a:cubicBezTo>
                    <a:pt x="240" y="31"/>
                    <a:pt x="240" y="31"/>
                    <a:pt x="240" y="31"/>
                  </a:cubicBezTo>
                  <a:cubicBezTo>
                    <a:pt x="240" y="42"/>
                    <a:pt x="231" y="50"/>
                    <a:pt x="221" y="50"/>
                  </a:cubicBezTo>
                  <a:close/>
                  <a:moveTo>
                    <a:pt x="19" y="16"/>
                  </a:moveTo>
                  <a:cubicBezTo>
                    <a:pt x="18" y="16"/>
                    <a:pt x="16" y="17"/>
                    <a:pt x="16" y="19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3"/>
                    <a:pt x="18" y="34"/>
                    <a:pt x="19" y="34"/>
                  </a:cubicBezTo>
                  <a:cubicBezTo>
                    <a:pt x="221" y="34"/>
                    <a:pt x="221" y="34"/>
                    <a:pt x="221" y="34"/>
                  </a:cubicBezTo>
                  <a:cubicBezTo>
                    <a:pt x="222" y="34"/>
                    <a:pt x="224" y="33"/>
                    <a:pt x="224" y="31"/>
                  </a:cubicBezTo>
                  <a:cubicBezTo>
                    <a:pt x="224" y="19"/>
                    <a:pt x="224" y="19"/>
                    <a:pt x="224" y="19"/>
                  </a:cubicBezTo>
                  <a:cubicBezTo>
                    <a:pt x="224" y="17"/>
                    <a:pt x="222" y="16"/>
                    <a:pt x="221" y="16"/>
                  </a:cubicBezTo>
                  <a:lnTo>
                    <a:pt x="19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0" name="Freeform 369"/>
            <p:cNvSpPr>
              <a:spLocks noEditPoints="1"/>
            </p:cNvSpPr>
            <p:nvPr/>
          </p:nvSpPr>
          <p:spPr bwMode="auto">
            <a:xfrm>
              <a:off x="1944688" y="2811463"/>
              <a:ext cx="122238" cy="31750"/>
            </a:xfrm>
            <a:custGeom>
              <a:avLst/>
              <a:gdLst>
                <a:gd name="T0" fmla="*/ 173 w 192"/>
                <a:gd name="T1" fmla="*/ 50 h 50"/>
                <a:gd name="T2" fmla="*/ 19 w 192"/>
                <a:gd name="T3" fmla="*/ 50 h 50"/>
                <a:gd name="T4" fmla="*/ 0 w 192"/>
                <a:gd name="T5" fmla="*/ 31 h 50"/>
                <a:gd name="T6" fmla="*/ 0 w 192"/>
                <a:gd name="T7" fmla="*/ 18 h 50"/>
                <a:gd name="T8" fmla="*/ 19 w 192"/>
                <a:gd name="T9" fmla="*/ 0 h 50"/>
                <a:gd name="T10" fmla="*/ 173 w 192"/>
                <a:gd name="T11" fmla="*/ 0 h 50"/>
                <a:gd name="T12" fmla="*/ 192 w 192"/>
                <a:gd name="T13" fmla="*/ 18 h 50"/>
                <a:gd name="T14" fmla="*/ 192 w 192"/>
                <a:gd name="T15" fmla="*/ 31 h 50"/>
                <a:gd name="T16" fmla="*/ 173 w 192"/>
                <a:gd name="T17" fmla="*/ 50 h 50"/>
                <a:gd name="T18" fmla="*/ 19 w 192"/>
                <a:gd name="T19" fmla="*/ 16 h 50"/>
                <a:gd name="T20" fmla="*/ 16 w 192"/>
                <a:gd name="T21" fmla="*/ 18 h 50"/>
                <a:gd name="T22" fmla="*/ 16 w 192"/>
                <a:gd name="T23" fmla="*/ 31 h 50"/>
                <a:gd name="T24" fmla="*/ 19 w 192"/>
                <a:gd name="T25" fmla="*/ 34 h 50"/>
                <a:gd name="T26" fmla="*/ 173 w 192"/>
                <a:gd name="T27" fmla="*/ 34 h 50"/>
                <a:gd name="T28" fmla="*/ 176 w 192"/>
                <a:gd name="T29" fmla="*/ 31 h 50"/>
                <a:gd name="T30" fmla="*/ 176 w 192"/>
                <a:gd name="T31" fmla="*/ 18 h 50"/>
                <a:gd name="T32" fmla="*/ 173 w 192"/>
                <a:gd name="T33" fmla="*/ 16 h 50"/>
                <a:gd name="T34" fmla="*/ 19 w 192"/>
                <a:gd name="T35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50">
                  <a:moveTo>
                    <a:pt x="173" y="50"/>
                  </a:moveTo>
                  <a:cubicBezTo>
                    <a:pt x="19" y="50"/>
                    <a:pt x="19" y="50"/>
                    <a:pt x="19" y="50"/>
                  </a:cubicBezTo>
                  <a:cubicBezTo>
                    <a:pt x="9" y="50"/>
                    <a:pt x="0" y="42"/>
                    <a:pt x="0" y="3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3" y="0"/>
                    <a:pt x="192" y="8"/>
                    <a:pt x="192" y="18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2" y="42"/>
                    <a:pt x="183" y="50"/>
                    <a:pt x="173" y="50"/>
                  </a:cubicBezTo>
                  <a:close/>
                  <a:moveTo>
                    <a:pt x="19" y="16"/>
                  </a:moveTo>
                  <a:cubicBezTo>
                    <a:pt x="18" y="16"/>
                    <a:pt x="16" y="17"/>
                    <a:pt x="16" y="18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3"/>
                    <a:pt x="18" y="34"/>
                    <a:pt x="19" y="34"/>
                  </a:cubicBezTo>
                  <a:cubicBezTo>
                    <a:pt x="173" y="34"/>
                    <a:pt x="173" y="34"/>
                    <a:pt x="173" y="34"/>
                  </a:cubicBezTo>
                  <a:cubicBezTo>
                    <a:pt x="174" y="34"/>
                    <a:pt x="176" y="33"/>
                    <a:pt x="176" y="31"/>
                  </a:cubicBezTo>
                  <a:cubicBezTo>
                    <a:pt x="176" y="18"/>
                    <a:pt x="176" y="18"/>
                    <a:pt x="176" y="18"/>
                  </a:cubicBezTo>
                  <a:cubicBezTo>
                    <a:pt x="176" y="17"/>
                    <a:pt x="174" y="16"/>
                    <a:pt x="173" y="16"/>
                  </a:cubicBezTo>
                  <a:lnTo>
                    <a:pt x="19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1" name="Freeform 370"/>
            <p:cNvSpPr>
              <a:spLocks noEditPoints="1"/>
            </p:cNvSpPr>
            <p:nvPr/>
          </p:nvSpPr>
          <p:spPr bwMode="auto">
            <a:xfrm>
              <a:off x="1958975" y="2854325"/>
              <a:ext cx="93663" cy="33338"/>
            </a:xfrm>
            <a:custGeom>
              <a:avLst/>
              <a:gdLst>
                <a:gd name="T0" fmla="*/ 125 w 144"/>
                <a:gd name="T1" fmla="*/ 51 h 51"/>
                <a:gd name="T2" fmla="*/ 19 w 144"/>
                <a:gd name="T3" fmla="*/ 51 h 51"/>
                <a:gd name="T4" fmla="*/ 0 w 144"/>
                <a:gd name="T5" fmla="*/ 32 h 51"/>
                <a:gd name="T6" fmla="*/ 0 w 144"/>
                <a:gd name="T7" fmla="*/ 19 h 51"/>
                <a:gd name="T8" fmla="*/ 19 w 144"/>
                <a:gd name="T9" fmla="*/ 0 h 51"/>
                <a:gd name="T10" fmla="*/ 125 w 144"/>
                <a:gd name="T11" fmla="*/ 0 h 51"/>
                <a:gd name="T12" fmla="*/ 144 w 144"/>
                <a:gd name="T13" fmla="*/ 19 h 51"/>
                <a:gd name="T14" fmla="*/ 144 w 144"/>
                <a:gd name="T15" fmla="*/ 32 h 51"/>
                <a:gd name="T16" fmla="*/ 125 w 144"/>
                <a:gd name="T17" fmla="*/ 51 h 51"/>
                <a:gd name="T18" fmla="*/ 19 w 144"/>
                <a:gd name="T19" fmla="*/ 16 h 51"/>
                <a:gd name="T20" fmla="*/ 16 w 144"/>
                <a:gd name="T21" fmla="*/ 19 h 51"/>
                <a:gd name="T22" fmla="*/ 16 w 144"/>
                <a:gd name="T23" fmla="*/ 32 h 51"/>
                <a:gd name="T24" fmla="*/ 19 w 144"/>
                <a:gd name="T25" fmla="*/ 35 h 51"/>
                <a:gd name="T26" fmla="*/ 125 w 144"/>
                <a:gd name="T27" fmla="*/ 35 h 51"/>
                <a:gd name="T28" fmla="*/ 128 w 144"/>
                <a:gd name="T29" fmla="*/ 32 h 51"/>
                <a:gd name="T30" fmla="*/ 128 w 144"/>
                <a:gd name="T31" fmla="*/ 19 h 51"/>
                <a:gd name="T32" fmla="*/ 125 w 144"/>
                <a:gd name="T33" fmla="*/ 16 h 51"/>
                <a:gd name="T34" fmla="*/ 19 w 144"/>
                <a:gd name="T35" fmla="*/ 1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4" h="51">
                  <a:moveTo>
                    <a:pt x="125" y="51"/>
                  </a:moveTo>
                  <a:cubicBezTo>
                    <a:pt x="19" y="51"/>
                    <a:pt x="19" y="51"/>
                    <a:pt x="19" y="51"/>
                  </a:cubicBezTo>
                  <a:cubicBezTo>
                    <a:pt x="9" y="51"/>
                    <a:pt x="0" y="42"/>
                    <a:pt x="0" y="3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35" y="0"/>
                    <a:pt x="144" y="9"/>
                    <a:pt x="144" y="19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44" y="42"/>
                    <a:pt x="135" y="51"/>
                    <a:pt x="125" y="51"/>
                  </a:cubicBezTo>
                  <a:close/>
                  <a:moveTo>
                    <a:pt x="19" y="16"/>
                  </a:moveTo>
                  <a:cubicBezTo>
                    <a:pt x="18" y="16"/>
                    <a:pt x="16" y="18"/>
                    <a:pt x="16" y="19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4"/>
                    <a:pt x="18" y="35"/>
                    <a:pt x="19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6" y="35"/>
                    <a:pt x="128" y="34"/>
                    <a:pt x="128" y="32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28" y="18"/>
                    <a:pt x="126" y="16"/>
                    <a:pt x="125" y="16"/>
                  </a:cubicBezTo>
                  <a:lnTo>
                    <a:pt x="19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2" name="Freeform 371"/>
            <p:cNvSpPr>
              <a:spLocks/>
            </p:cNvSpPr>
            <p:nvPr/>
          </p:nvSpPr>
          <p:spPr bwMode="auto">
            <a:xfrm>
              <a:off x="1866900" y="2316163"/>
              <a:ext cx="112713" cy="150813"/>
            </a:xfrm>
            <a:custGeom>
              <a:avLst/>
              <a:gdLst>
                <a:gd name="T0" fmla="*/ 8 w 177"/>
                <a:gd name="T1" fmla="*/ 234 h 234"/>
                <a:gd name="T2" fmla="*/ 0 w 177"/>
                <a:gd name="T3" fmla="*/ 226 h 234"/>
                <a:gd name="T4" fmla="*/ 169 w 177"/>
                <a:gd name="T5" fmla="*/ 0 h 234"/>
                <a:gd name="T6" fmla="*/ 177 w 177"/>
                <a:gd name="T7" fmla="*/ 8 h 234"/>
                <a:gd name="T8" fmla="*/ 169 w 177"/>
                <a:gd name="T9" fmla="*/ 16 h 234"/>
                <a:gd name="T10" fmla="*/ 16 w 177"/>
                <a:gd name="T11" fmla="*/ 226 h 234"/>
                <a:gd name="T12" fmla="*/ 8 w 177"/>
                <a:gd name="T13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" h="234">
                  <a:moveTo>
                    <a:pt x="8" y="234"/>
                  </a:moveTo>
                  <a:cubicBezTo>
                    <a:pt x="4" y="234"/>
                    <a:pt x="0" y="230"/>
                    <a:pt x="0" y="226"/>
                  </a:cubicBezTo>
                  <a:cubicBezTo>
                    <a:pt x="0" y="79"/>
                    <a:pt x="120" y="0"/>
                    <a:pt x="169" y="0"/>
                  </a:cubicBezTo>
                  <a:cubicBezTo>
                    <a:pt x="173" y="0"/>
                    <a:pt x="177" y="3"/>
                    <a:pt x="177" y="8"/>
                  </a:cubicBezTo>
                  <a:cubicBezTo>
                    <a:pt x="177" y="12"/>
                    <a:pt x="173" y="16"/>
                    <a:pt x="169" y="16"/>
                  </a:cubicBezTo>
                  <a:cubicBezTo>
                    <a:pt x="130" y="16"/>
                    <a:pt x="16" y="88"/>
                    <a:pt x="16" y="226"/>
                  </a:cubicBezTo>
                  <a:cubicBezTo>
                    <a:pt x="16" y="230"/>
                    <a:pt x="12" y="234"/>
                    <a:pt x="8" y="2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73" name="Group 172"/>
          <p:cNvGrpSpPr/>
          <p:nvPr userDrawn="1"/>
        </p:nvGrpSpPr>
        <p:grpSpPr>
          <a:xfrm>
            <a:off x="701382" y="1761640"/>
            <a:ext cx="487912" cy="415298"/>
            <a:chOff x="7869238" y="3335338"/>
            <a:chExt cx="608013" cy="517525"/>
          </a:xfrm>
        </p:grpSpPr>
        <p:sp>
          <p:nvSpPr>
            <p:cNvPr id="174" name="Freeform 159"/>
            <p:cNvSpPr>
              <a:spLocks noEditPoints="1"/>
            </p:cNvSpPr>
            <p:nvPr/>
          </p:nvSpPr>
          <p:spPr bwMode="auto">
            <a:xfrm>
              <a:off x="8054975" y="3335338"/>
              <a:ext cx="236538" cy="114300"/>
            </a:xfrm>
            <a:custGeom>
              <a:avLst/>
              <a:gdLst>
                <a:gd name="T0" fmla="*/ 366 w 366"/>
                <a:gd name="T1" fmla="*/ 176 h 176"/>
                <a:gd name="T2" fmla="*/ 293 w 366"/>
                <a:gd name="T3" fmla="*/ 176 h 176"/>
                <a:gd name="T4" fmla="*/ 292 w 366"/>
                <a:gd name="T5" fmla="*/ 169 h 176"/>
                <a:gd name="T6" fmla="*/ 183 w 366"/>
                <a:gd name="T7" fmla="*/ 73 h 176"/>
                <a:gd name="T8" fmla="*/ 73 w 366"/>
                <a:gd name="T9" fmla="*/ 169 h 176"/>
                <a:gd name="T10" fmla="*/ 73 w 366"/>
                <a:gd name="T11" fmla="*/ 176 h 176"/>
                <a:gd name="T12" fmla="*/ 0 w 366"/>
                <a:gd name="T13" fmla="*/ 176 h 176"/>
                <a:gd name="T14" fmla="*/ 1 w 366"/>
                <a:gd name="T15" fmla="*/ 167 h 176"/>
                <a:gd name="T16" fmla="*/ 183 w 366"/>
                <a:gd name="T17" fmla="*/ 0 h 176"/>
                <a:gd name="T18" fmla="*/ 365 w 366"/>
                <a:gd name="T19" fmla="*/ 167 h 176"/>
                <a:gd name="T20" fmla="*/ 366 w 366"/>
                <a:gd name="T21" fmla="*/ 176 h 176"/>
                <a:gd name="T22" fmla="*/ 307 w 366"/>
                <a:gd name="T23" fmla="*/ 160 h 176"/>
                <a:gd name="T24" fmla="*/ 348 w 366"/>
                <a:gd name="T25" fmla="*/ 160 h 176"/>
                <a:gd name="T26" fmla="*/ 183 w 366"/>
                <a:gd name="T27" fmla="*/ 16 h 176"/>
                <a:gd name="T28" fmla="*/ 18 w 366"/>
                <a:gd name="T29" fmla="*/ 160 h 176"/>
                <a:gd name="T30" fmla="*/ 59 w 366"/>
                <a:gd name="T31" fmla="*/ 160 h 176"/>
                <a:gd name="T32" fmla="*/ 183 w 366"/>
                <a:gd name="T33" fmla="*/ 57 h 176"/>
                <a:gd name="T34" fmla="*/ 307 w 366"/>
                <a:gd name="T35" fmla="*/ 16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6" h="176">
                  <a:moveTo>
                    <a:pt x="366" y="176"/>
                  </a:moveTo>
                  <a:cubicBezTo>
                    <a:pt x="293" y="176"/>
                    <a:pt x="293" y="176"/>
                    <a:pt x="293" y="176"/>
                  </a:cubicBezTo>
                  <a:cubicBezTo>
                    <a:pt x="292" y="169"/>
                    <a:pt x="292" y="169"/>
                    <a:pt x="292" y="169"/>
                  </a:cubicBezTo>
                  <a:cubicBezTo>
                    <a:pt x="285" y="114"/>
                    <a:pt x="238" y="73"/>
                    <a:pt x="183" y="73"/>
                  </a:cubicBezTo>
                  <a:cubicBezTo>
                    <a:pt x="127" y="73"/>
                    <a:pt x="80" y="114"/>
                    <a:pt x="73" y="169"/>
                  </a:cubicBezTo>
                  <a:cubicBezTo>
                    <a:pt x="73" y="176"/>
                    <a:pt x="73" y="176"/>
                    <a:pt x="73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1" y="167"/>
                    <a:pt x="1" y="167"/>
                    <a:pt x="1" y="167"/>
                  </a:cubicBezTo>
                  <a:cubicBezTo>
                    <a:pt x="9" y="74"/>
                    <a:pt x="89" y="0"/>
                    <a:pt x="183" y="0"/>
                  </a:cubicBezTo>
                  <a:cubicBezTo>
                    <a:pt x="277" y="0"/>
                    <a:pt x="357" y="74"/>
                    <a:pt x="365" y="167"/>
                  </a:cubicBezTo>
                  <a:lnTo>
                    <a:pt x="366" y="176"/>
                  </a:lnTo>
                  <a:close/>
                  <a:moveTo>
                    <a:pt x="307" y="160"/>
                  </a:moveTo>
                  <a:cubicBezTo>
                    <a:pt x="348" y="160"/>
                    <a:pt x="348" y="160"/>
                    <a:pt x="348" y="160"/>
                  </a:cubicBezTo>
                  <a:cubicBezTo>
                    <a:pt x="337" y="79"/>
                    <a:pt x="266" y="16"/>
                    <a:pt x="183" y="16"/>
                  </a:cubicBezTo>
                  <a:cubicBezTo>
                    <a:pt x="100" y="16"/>
                    <a:pt x="29" y="79"/>
                    <a:pt x="18" y="160"/>
                  </a:cubicBezTo>
                  <a:cubicBezTo>
                    <a:pt x="59" y="160"/>
                    <a:pt x="59" y="160"/>
                    <a:pt x="59" y="160"/>
                  </a:cubicBezTo>
                  <a:cubicBezTo>
                    <a:pt x="70" y="101"/>
                    <a:pt x="122" y="57"/>
                    <a:pt x="183" y="57"/>
                  </a:cubicBezTo>
                  <a:cubicBezTo>
                    <a:pt x="244" y="57"/>
                    <a:pt x="296" y="101"/>
                    <a:pt x="307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5" name="Freeform 160"/>
            <p:cNvSpPr>
              <a:spLocks noEditPoints="1"/>
            </p:cNvSpPr>
            <p:nvPr/>
          </p:nvSpPr>
          <p:spPr bwMode="auto">
            <a:xfrm>
              <a:off x="7869238" y="3438525"/>
              <a:ext cx="608013" cy="114300"/>
            </a:xfrm>
            <a:custGeom>
              <a:avLst/>
              <a:gdLst>
                <a:gd name="T0" fmla="*/ 946 w 946"/>
                <a:gd name="T1" fmla="*/ 177 h 177"/>
                <a:gd name="T2" fmla="*/ 713 w 946"/>
                <a:gd name="T3" fmla="*/ 177 h 177"/>
                <a:gd name="T4" fmla="*/ 713 w 946"/>
                <a:gd name="T5" fmla="*/ 153 h 177"/>
                <a:gd name="T6" fmla="*/ 702 w 946"/>
                <a:gd name="T7" fmla="*/ 143 h 177"/>
                <a:gd name="T8" fmla="*/ 666 w 946"/>
                <a:gd name="T9" fmla="*/ 143 h 177"/>
                <a:gd name="T10" fmla="*/ 655 w 946"/>
                <a:gd name="T11" fmla="*/ 153 h 177"/>
                <a:gd name="T12" fmla="*/ 655 w 946"/>
                <a:gd name="T13" fmla="*/ 177 h 177"/>
                <a:gd name="T14" fmla="*/ 291 w 946"/>
                <a:gd name="T15" fmla="*/ 177 h 177"/>
                <a:gd name="T16" fmla="*/ 291 w 946"/>
                <a:gd name="T17" fmla="*/ 153 h 177"/>
                <a:gd name="T18" fmla="*/ 280 w 946"/>
                <a:gd name="T19" fmla="*/ 143 h 177"/>
                <a:gd name="T20" fmla="*/ 244 w 946"/>
                <a:gd name="T21" fmla="*/ 143 h 177"/>
                <a:gd name="T22" fmla="*/ 233 w 946"/>
                <a:gd name="T23" fmla="*/ 153 h 177"/>
                <a:gd name="T24" fmla="*/ 233 w 946"/>
                <a:gd name="T25" fmla="*/ 177 h 177"/>
                <a:gd name="T26" fmla="*/ 0 w 946"/>
                <a:gd name="T27" fmla="*/ 177 h 177"/>
                <a:gd name="T28" fmla="*/ 0 w 946"/>
                <a:gd name="T29" fmla="*/ 131 h 177"/>
                <a:gd name="T30" fmla="*/ 131 w 946"/>
                <a:gd name="T31" fmla="*/ 0 h 177"/>
                <a:gd name="T32" fmla="*/ 815 w 946"/>
                <a:gd name="T33" fmla="*/ 0 h 177"/>
                <a:gd name="T34" fmla="*/ 946 w 946"/>
                <a:gd name="T35" fmla="*/ 131 h 177"/>
                <a:gd name="T36" fmla="*/ 946 w 946"/>
                <a:gd name="T37" fmla="*/ 177 h 177"/>
                <a:gd name="T38" fmla="*/ 729 w 946"/>
                <a:gd name="T39" fmla="*/ 161 h 177"/>
                <a:gd name="T40" fmla="*/ 930 w 946"/>
                <a:gd name="T41" fmla="*/ 161 h 177"/>
                <a:gd name="T42" fmla="*/ 930 w 946"/>
                <a:gd name="T43" fmla="*/ 131 h 177"/>
                <a:gd name="T44" fmla="*/ 815 w 946"/>
                <a:gd name="T45" fmla="*/ 16 h 177"/>
                <a:gd name="T46" fmla="*/ 131 w 946"/>
                <a:gd name="T47" fmla="*/ 16 h 177"/>
                <a:gd name="T48" fmla="*/ 16 w 946"/>
                <a:gd name="T49" fmla="*/ 131 h 177"/>
                <a:gd name="T50" fmla="*/ 16 w 946"/>
                <a:gd name="T51" fmla="*/ 161 h 177"/>
                <a:gd name="T52" fmla="*/ 217 w 946"/>
                <a:gd name="T53" fmla="*/ 161 h 177"/>
                <a:gd name="T54" fmla="*/ 217 w 946"/>
                <a:gd name="T55" fmla="*/ 153 h 177"/>
                <a:gd name="T56" fmla="*/ 244 w 946"/>
                <a:gd name="T57" fmla="*/ 127 h 177"/>
                <a:gd name="T58" fmla="*/ 280 w 946"/>
                <a:gd name="T59" fmla="*/ 127 h 177"/>
                <a:gd name="T60" fmla="*/ 307 w 946"/>
                <a:gd name="T61" fmla="*/ 153 h 177"/>
                <a:gd name="T62" fmla="*/ 307 w 946"/>
                <a:gd name="T63" fmla="*/ 161 h 177"/>
                <a:gd name="T64" fmla="*/ 639 w 946"/>
                <a:gd name="T65" fmla="*/ 161 h 177"/>
                <a:gd name="T66" fmla="*/ 639 w 946"/>
                <a:gd name="T67" fmla="*/ 153 h 177"/>
                <a:gd name="T68" fmla="*/ 666 w 946"/>
                <a:gd name="T69" fmla="*/ 127 h 177"/>
                <a:gd name="T70" fmla="*/ 702 w 946"/>
                <a:gd name="T71" fmla="*/ 127 h 177"/>
                <a:gd name="T72" fmla="*/ 729 w 946"/>
                <a:gd name="T73" fmla="*/ 153 h 177"/>
                <a:gd name="T74" fmla="*/ 729 w 946"/>
                <a:gd name="T75" fmla="*/ 161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46" h="177">
                  <a:moveTo>
                    <a:pt x="946" y="177"/>
                  </a:moveTo>
                  <a:cubicBezTo>
                    <a:pt x="713" y="177"/>
                    <a:pt x="713" y="177"/>
                    <a:pt x="713" y="177"/>
                  </a:cubicBezTo>
                  <a:cubicBezTo>
                    <a:pt x="713" y="153"/>
                    <a:pt x="713" y="153"/>
                    <a:pt x="713" y="153"/>
                  </a:cubicBezTo>
                  <a:cubicBezTo>
                    <a:pt x="713" y="147"/>
                    <a:pt x="708" y="143"/>
                    <a:pt x="702" y="143"/>
                  </a:cubicBezTo>
                  <a:cubicBezTo>
                    <a:pt x="666" y="143"/>
                    <a:pt x="666" y="143"/>
                    <a:pt x="666" y="143"/>
                  </a:cubicBezTo>
                  <a:cubicBezTo>
                    <a:pt x="660" y="143"/>
                    <a:pt x="655" y="147"/>
                    <a:pt x="655" y="153"/>
                  </a:cubicBezTo>
                  <a:cubicBezTo>
                    <a:pt x="655" y="177"/>
                    <a:pt x="655" y="177"/>
                    <a:pt x="655" y="177"/>
                  </a:cubicBezTo>
                  <a:cubicBezTo>
                    <a:pt x="291" y="177"/>
                    <a:pt x="291" y="177"/>
                    <a:pt x="291" y="177"/>
                  </a:cubicBezTo>
                  <a:cubicBezTo>
                    <a:pt x="291" y="153"/>
                    <a:pt x="291" y="153"/>
                    <a:pt x="291" y="153"/>
                  </a:cubicBezTo>
                  <a:cubicBezTo>
                    <a:pt x="291" y="147"/>
                    <a:pt x="286" y="143"/>
                    <a:pt x="280" y="143"/>
                  </a:cubicBezTo>
                  <a:cubicBezTo>
                    <a:pt x="244" y="143"/>
                    <a:pt x="244" y="143"/>
                    <a:pt x="244" y="143"/>
                  </a:cubicBezTo>
                  <a:cubicBezTo>
                    <a:pt x="238" y="143"/>
                    <a:pt x="233" y="147"/>
                    <a:pt x="233" y="153"/>
                  </a:cubicBezTo>
                  <a:cubicBezTo>
                    <a:pt x="233" y="177"/>
                    <a:pt x="233" y="177"/>
                    <a:pt x="233" y="17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887" y="0"/>
                    <a:pt x="946" y="59"/>
                    <a:pt x="946" y="131"/>
                  </a:cubicBezTo>
                  <a:lnTo>
                    <a:pt x="946" y="177"/>
                  </a:lnTo>
                  <a:close/>
                  <a:moveTo>
                    <a:pt x="729" y="161"/>
                  </a:moveTo>
                  <a:cubicBezTo>
                    <a:pt x="930" y="161"/>
                    <a:pt x="930" y="161"/>
                    <a:pt x="930" y="161"/>
                  </a:cubicBezTo>
                  <a:cubicBezTo>
                    <a:pt x="930" y="131"/>
                    <a:pt x="930" y="131"/>
                    <a:pt x="930" y="131"/>
                  </a:cubicBezTo>
                  <a:cubicBezTo>
                    <a:pt x="930" y="68"/>
                    <a:pt x="878" y="16"/>
                    <a:pt x="815" y="16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67" y="16"/>
                    <a:pt x="16" y="68"/>
                    <a:pt x="16" y="131"/>
                  </a:cubicBezTo>
                  <a:cubicBezTo>
                    <a:pt x="16" y="161"/>
                    <a:pt x="16" y="161"/>
                    <a:pt x="16" y="161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217" y="139"/>
                    <a:pt x="229" y="127"/>
                    <a:pt x="244" y="127"/>
                  </a:cubicBezTo>
                  <a:cubicBezTo>
                    <a:pt x="280" y="127"/>
                    <a:pt x="280" y="127"/>
                    <a:pt x="280" y="127"/>
                  </a:cubicBezTo>
                  <a:cubicBezTo>
                    <a:pt x="295" y="127"/>
                    <a:pt x="307" y="139"/>
                    <a:pt x="307" y="153"/>
                  </a:cubicBezTo>
                  <a:cubicBezTo>
                    <a:pt x="307" y="161"/>
                    <a:pt x="307" y="161"/>
                    <a:pt x="307" y="161"/>
                  </a:cubicBezTo>
                  <a:cubicBezTo>
                    <a:pt x="639" y="161"/>
                    <a:pt x="639" y="161"/>
                    <a:pt x="639" y="161"/>
                  </a:cubicBezTo>
                  <a:cubicBezTo>
                    <a:pt x="639" y="153"/>
                    <a:pt x="639" y="153"/>
                    <a:pt x="639" y="153"/>
                  </a:cubicBezTo>
                  <a:cubicBezTo>
                    <a:pt x="639" y="139"/>
                    <a:pt x="651" y="127"/>
                    <a:pt x="666" y="127"/>
                  </a:cubicBezTo>
                  <a:cubicBezTo>
                    <a:pt x="702" y="127"/>
                    <a:pt x="702" y="127"/>
                    <a:pt x="702" y="127"/>
                  </a:cubicBezTo>
                  <a:cubicBezTo>
                    <a:pt x="717" y="127"/>
                    <a:pt x="729" y="139"/>
                    <a:pt x="729" y="153"/>
                  </a:cubicBezTo>
                  <a:lnTo>
                    <a:pt x="729" y="1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6" name="Freeform 161"/>
            <p:cNvSpPr>
              <a:spLocks noEditPoints="1"/>
            </p:cNvSpPr>
            <p:nvPr/>
          </p:nvSpPr>
          <p:spPr bwMode="auto">
            <a:xfrm>
              <a:off x="7869238" y="3576638"/>
              <a:ext cx="608013" cy="276225"/>
            </a:xfrm>
            <a:custGeom>
              <a:avLst/>
              <a:gdLst>
                <a:gd name="T0" fmla="*/ 815 w 946"/>
                <a:gd name="T1" fmla="*/ 430 h 430"/>
                <a:gd name="T2" fmla="*/ 131 w 946"/>
                <a:gd name="T3" fmla="*/ 430 h 430"/>
                <a:gd name="T4" fmla="*/ 0 w 946"/>
                <a:gd name="T5" fmla="*/ 298 h 430"/>
                <a:gd name="T6" fmla="*/ 0 w 946"/>
                <a:gd name="T7" fmla="*/ 0 h 430"/>
                <a:gd name="T8" fmla="*/ 233 w 946"/>
                <a:gd name="T9" fmla="*/ 0 h 430"/>
                <a:gd name="T10" fmla="*/ 233 w 946"/>
                <a:gd name="T11" fmla="*/ 34 h 430"/>
                <a:gd name="T12" fmla="*/ 244 w 946"/>
                <a:gd name="T13" fmla="*/ 45 h 430"/>
                <a:gd name="T14" fmla="*/ 280 w 946"/>
                <a:gd name="T15" fmla="*/ 45 h 430"/>
                <a:gd name="T16" fmla="*/ 291 w 946"/>
                <a:gd name="T17" fmla="*/ 34 h 430"/>
                <a:gd name="T18" fmla="*/ 291 w 946"/>
                <a:gd name="T19" fmla="*/ 0 h 430"/>
                <a:gd name="T20" fmla="*/ 655 w 946"/>
                <a:gd name="T21" fmla="*/ 0 h 430"/>
                <a:gd name="T22" fmla="*/ 655 w 946"/>
                <a:gd name="T23" fmla="*/ 34 h 430"/>
                <a:gd name="T24" fmla="*/ 666 w 946"/>
                <a:gd name="T25" fmla="*/ 45 h 430"/>
                <a:gd name="T26" fmla="*/ 702 w 946"/>
                <a:gd name="T27" fmla="*/ 45 h 430"/>
                <a:gd name="T28" fmla="*/ 713 w 946"/>
                <a:gd name="T29" fmla="*/ 34 h 430"/>
                <a:gd name="T30" fmla="*/ 713 w 946"/>
                <a:gd name="T31" fmla="*/ 0 h 430"/>
                <a:gd name="T32" fmla="*/ 946 w 946"/>
                <a:gd name="T33" fmla="*/ 0 h 430"/>
                <a:gd name="T34" fmla="*/ 946 w 946"/>
                <a:gd name="T35" fmla="*/ 298 h 430"/>
                <a:gd name="T36" fmla="*/ 815 w 946"/>
                <a:gd name="T37" fmla="*/ 430 h 430"/>
                <a:gd name="T38" fmla="*/ 16 w 946"/>
                <a:gd name="T39" fmla="*/ 16 h 430"/>
                <a:gd name="T40" fmla="*/ 16 w 946"/>
                <a:gd name="T41" fmla="*/ 298 h 430"/>
                <a:gd name="T42" fmla="*/ 131 w 946"/>
                <a:gd name="T43" fmla="*/ 414 h 430"/>
                <a:gd name="T44" fmla="*/ 815 w 946"/>
                <a:gd name="T45" fmla="*/ 414 h 430"/>
                <a:gd name="T46" fmla="*/ 930 w 946"/>
                <a:gd name="T47" fmla="*/ 298 h 430"/>
                <a:gd name="T48" fmla="*/ 930 w 946"/>
                <a:gd name="T49" fmla="*/ 16 h 430"/>
                <a:gd name="T50" fmla="*/ 729 w 946"/>
                <a:gd name="T51" fmla="*/ 16 h 430"/>
                <a:gd name="T52" fmla="*/ 729 w 946"/>
                <a:gd name="T53" fmla="*/ 34 h 430"/>
                <a:gd name="T54" fmla="*/ 702 w 946"/>
                <a:gd name="T55" fmla="*/ 61 h 430"/>
                <a:gd name="T56" fmla="*/ 666 w 946"/>
                <a:gd name="T57" fmla="*/ 61 h 430"/>
                <a:gd name="T58" fmla="*/ 639 w 946"/>
                <a:gd name="T59" fmla="*/ 34 h 430"/>
                <a:gd name="T60" fmla="*/ 639 w 946"/>
                <a:gd name="T61" fmla="*/ 16 h 430"/>
                <a:gd name="T62" fmla="*/ 307 w 946"/>
                <a:gd name="T63" fmla="*/ 16 h 430"/>
                <a:gd name="T64" fmla="*/ 307 w 946"/>
                <a:gd name="T65" fmla="*/ 34 h 430"/>
                <a:gd name="T66" fmla="*/ 280 w 946"/>
                <a:gd name="T67" fmla="*/ 61 h 430"/>
                <a:gd name="T68" fmla="*/ 244 w 946"/>
                <a:gd name="T69" fmla="*/ 61 h 430"/>
                <a:gd name="T70" fmla="*/ 217 w 946"/>
                <a:gd name="T71" fmla="*/ 34 h 430"/>
                <a:gd name="T72" fmla="*/ 217 w 946"/>
                <a:gd name="T73" fmla="*/ 16 h 430"/>
                <a:gd name="T74" fmla="*/ 16 w 946"/>
                <a:gd name="T75" fmla="*/ 16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46" h="430">
                  <a:moveTo>
                    <a:pt x="815" y="430"/>
                  </a:moveTo>
                  <a:cubicBezTo>
                    <a:pt x="131" y="430"/>
                    <a:pt x="131" y="430"/>
                    <a:pt x="131" y="430"/>
                  </a:cubicBezTo>
                  <a:cubicBezTo>
                    <a:pt x="58" y="430"/>
                    <a:pt x="0" y="371"/>
                    <a:pt x="0" y="2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3" y="0"/>
                    <a:pt x="233" y="0"/>
                    <a:pt x="233" y="0"/>
                  </a:cubicBezTo>
                  <a:cubicBezTo>
                    <a:pt x="233" y="34"/>
                    <a:pt x="233" y="34"/>
                    <a:pt x="233" y="34"/>
                  </a:cubicBezTo>
                  <a:cubicBezTo>
                    <a:pt x="233" y="40"/>
                    <a:pt x="238" y="45"/>
                    <a:pt x="244" y="45"/>
                  </a:cubicBezTo>
                  <a:cubicBezTo>
                    <a:pt x="280" y="45"/>
                    <a:pt x="280" y="45"/>
                    <a:pt x="280" y="45"/>
                  </a:cubicBezTo>
                  <a:cubicBezTo>
                    <a:pt x="286" y="45"/>
                    <a:pt x="291" y="40"/>
                    <a:pt x="291" y="34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655" y="0"/>
                    <a:pt x="655" y="0"/>
                    <a:pt x="655" y="0"/>
                  </a:cubicBezTo>
                  <a:cubicBezTo>
                    <a:pt x="655" y="34"/>
                    <a:pt x="655" y="34"/>
                    <a:pt x="655" y="34"/>
                  </a:cubicBezTo>
                  <a:cubicBezTo>
                    <a:pt x="655" y="40"/>
                    <a:pt x="660" y="45"/>
                    <a:pt x="666" y="45"/>
                  </a:cubicBezTo>
                  <a:cubicBezTo>
                    <a:pt x="702" y="45"/>
                    <a:pt x="702" y="45"/>
                    <a:pt x="702" y="45"/>
                  </a:cubicBezTo>
                  <a:cubicBezTo>
                    <a:pt x="708" y="45"/>
                    <a:pt x="713" y="40"/>
                    <a:pt x="713" y="34"/>
                  </a:cubicBezTo>
                  <a:cubicBezTo>
                    <a:pt x="713" y="0"/>
                    <a:pt x="713" y="0"/>
                    <a:pt x="713" y="0"/>
                  </a:cubicBezTo>
                  <a:cubicBezTo>
                    <a:pt x="946" y="0"/>
                    <a:pt x="946" y="0"/>
                    <a:pt x="946" y="0"/>
                  </a:cubicBezTo>
                  <a:cubicBezTo>
                    <a:pt x="946" y="298"/>
                    <a:pt x="946" y="298"/>
                    <a:pt x="946" y="298"/>
                  </a:cubicBezTo>
                  <a:cubicBezTo>
                    <a:pt x="946" y="371"/>
                    <a:pt x="887" y="430"/>
                    <a:pt x="815" y="430"/>
                  </a:cubicBezTo>
                  <a:close/>
                  <a:moveTo>
                    <a:pt x="16" y="16"/>
                  </a:moveTo>
                  <a:cubicBezTo>
                    <a:pt x="16" y="298"/>
                    <a:pt x="16" y="298"/>
                    <a:pt x="16" y="298"/>
                  </a:cubicBezTo>
                  <a:cubicBezTo>
                    <a:pt x="16" y="362"/>
                    <a:pt x="67" y="414"/>
                    <a:pt x="131" y="414"/>
                  </a:cubicBezTo>
                  <a:cubicBezTo>
                    <a:pt x="815" y="414"/>
                    <a:pt x="815" y="414"/>
                    <a:pt x="815" y="414"/>
                  </a:cubicBezTo>
                  <a:cubicBezTo>
                    <a:pt x="878" y="414"/>
                    <a:pt x="930" y="362"/>
                    <a:pt x="930" y="298"/>
                  </a:cubicBezTo>
                  <a:cubicBezTo>
                    <a:pt x="930" y="16"/>
                    <a:pt x="930" y="16"/>
                    <a:pt x="930" y="16"/>
                  </a:cubicBezTo>
                  <a:cubicBezTo>
                    <a:pt x="729" y="16"/>
                    <a:pt x="729" y="16"/>
                    <a:pt x="729" y="16"/>
                  </a:cubicBezTo>
                  <a:cubicBezTo>
                    <a:pt x="729" y="34"/>
                    <a:pt x="729" y="34"/>
                    <a:pt x="729" y="34"/>
                  </a:cubicBezTo>
                  <a:cubicBezTo>
                    <a:pt x="729" y="49"/>
                    <a:pt x="717" y="61"/>
                    <a:pt x="702" y="61"/>
                  </a:cubicBezTo>
                  <a:cubicBezTo>
                    <a:pt x="666" y="61"/>
                    <a:pt x="666" y="61"/>
                    <a:pt x="666" y="61"/>
                  </a:cubicBezTo>
                  <a:cubicBezTo>
                    <a:pt x="651" y="61"/>
                    <a:pt x="639" y="49"/>
                    <a:pt x="639" y="34"/>
                  </a:cubicBezTo>
                  <a:cubicBezTo>
                    <a:pt x="639" y="16"/>
                    <a:pt x="639" y="16"/>
                    <a:pt x="639" y="16"/>
                  </a:cubicBezTo>
                  <a:cubicBezTo>
                    <a:pt x="307" y="16"/>
                    <a:pt x="307" y="16"/>
                    <a:pt x="307" y="16"/>
                  </a:cubicBezTo>
                  <a:cubicBezTo>
                    <a:pt x="307" y="34"/>
                    <a:pt x="307" y="34"/>
                    <a:pt x="307" y="34"/>
                  </a:cubicBezTo>
                  <a:cubicBezTo>
                    <a:pt x="307" y="49"/>
                    <a:pt x="295" y="61"/>
                    <a:pt x="280" y="61"/>
                  </a:cubicBezTo>
                  <a:cubicBezTo>
                    <a:pt x="244" y="61"/>
                    <a:pt x="244" y="61"/>
                    <a:pt x="244" y="61"/>
                  </a:cubicBezTo>
                  <a:cubicBezTo>
                    <a:pt x="229" y="61"/>
                    <a:pt x="217" y="49"/>
                    <a:pt x="217" y="34"/>
                  </a:cubicBezTo>
                  <a:cubicBezTo>
                    <a:pt x="217" y="16"/>
                    <a:pt x="217" y="16"/>
                    <a:pt x="217" y="16"/>
                  </a:cubicBezTo>
                  <a:lnTo>
                    <a:pt x="1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1665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orate Hierarch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Corporate Hierarchy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72CF679C-547F-4466-B8A9-3FF5A83B539F}" type="datetimeFigureOut">
              <a:rPr lang="en-US" smtClean="0"/>
              <a:pPr/>
              <a:t>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B21BC842-42E7-4698-A7BD-05AC1B5C2F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3" name="Text Placeholder 68"/>
          <p:cNvSpPr>
            <a:spLocks noGrp="1"/>
          </p:cNvSpPr>
          <p:nvPr>
            <p:ph type="body" sz="quarter" idx="28" hasCustomPrompt="1"/>
          </p:nvPr>
        </p:nvSpPr>
        <p:spPr>
          <a:xfrm>
            <a:off x="3438524" y="1509891"/>
            <a:ext cx="2265363" cy="525829"/>
          </a:xfr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200" baseline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44" name="Text Placeholder 68"/>
          <p:cNvSpPr>
            <a:spLocks noGrp="1"/>
          </p:cNvSpPr>
          <p:nvPr>
            <p:ph type="body" sz="quarter" idx="29" hasCustomPrompt="1"/>
          </p:nvPr>
        </p:nvSpPr>
        <p:spPr>
          <a:xfrm>
            <a:off x="2251075" y="2305594"/>
            <a:ext cx="2265363" cy="525829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200" baseline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45" name="Text Placeholder 68"/>
          <p:cNvSpPr>
            <a:spLocks noGrp="1"/>
          </p:cNvSpPr>
          <p:nvPr>
            <p:ph type="body" sz="quarter" idx="30" hasCustomPrompt="1"/>
          </p:nvPr>
        </p:nvSpPr>
        <p:spPr>
          <a:xfrm>
            <a:off x="4616648" y="2305594"/>
            <a:ext cx="2265363" cy="525829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200" baseline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46" name="Text Placeholder 68"/>
          <p:cNvSpPr>
            <a:spLocks noGrp="1"/>
          </p:cNvSpPr>
          <p:nvPr>
            <p:ph type="body" sz="quarter" idx="31" hasCustomPrompt="1"/>
          </p:nvPr>
        </p:nvSpPr>
        <p:spPr>
          <a:xfrm>
            <a:off x="5831829" y="3108870"/>
            <a:ext cx="2265363" cy="525829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200" baseline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47" name="Text Placeholder 68"/>
          <p:cNvSpPr>
            <a:spLocks noGrp="1"/>
          </p:cNvSpPr>
          <p:nvPr>
            <p:ph type="body" sz="quarter" idx="32" hasCustomPrompt="1"/>
          </p:nvPr>
        </p:nvSpPr>
        <p:spPr>
          <a:xfrm>
            <a:off x="3438524" y="3108870"/>
            <a:ext cx="2265363" cy="525829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200" baseline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48" name="Text Placeholder 68"/>
          <p:cNvSpPr>
            <a:spLocks noGrp="1"/>
          </p:cNvSpPr>
          <p:nvPr>
            <p:ph type="body" sz="quarter" idx="33" hasCustomPrompt="1"/>
          </p:nvPr>
        </p:nvSpPr>
        <p:spPr>
          <a:xfrm>
            <a:off x="1043608" y="3108870"/>
            <a:ext cx="2265363" cy="525829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200" baseline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49" name="Text Placeholder 68"/>
          <p:cNvSpPr>
            <a:spLocks noGrp="1"/>
          </p:cNvSpPr>
          <p:nvPr>
            <p:ph type="body" sz="quarter" idx="34" hasCustomPrompt="1"/>
          </p:nvPr>
        </p:nvSpPr>
        <p:spPr>
          <a:xfrm>
            <a:off x="5831829" y="3912144"/>
            <a:ext cx="2265363" cy="525829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200" baseline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50" name="Text Placeholder 68"/>
          <p:cNvSpPr>
            <a:spLocks noGrp="1"/>
          </p:cNvSpPr>
          <p:nvPr>
            <p:ph type="body" sz="quarter" idx="35" hasCustomPrompt="1"/>
          </p:nvPr>
        </p:nvSpPr>
        <p:spPr>
          <a:xfrm>
            <a:off x="3438524" y="3912144"/>
            <a:ext cx="2265363" cy="525829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200" baseline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sp>
        <p:nvSpPr>
          <p:cNvPr id="51" name="Text Placeholder 68"/>
          <p:cNvSpPr>
            <a:spLocks noGrp="1"/>
          </p:cNvSpPr>
          <p:nvPr>
            <p:ph type="body" sz="quarter" idx="36" hasCustomPrompt="1"/>
          </p:nvPr>
        </p:nvSpPr>
        <p:spPr>
          <a:xfrm>
            <a:off x="1043608" y="3912144"/>
            <a:ext cx="2265363" cy="525829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200" baseline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</a:lstStyle>
          <a:p>
            <a:pPr lvl="0"/>
            <a:r>
              <a:rPr lang="en-US" dirty="0"/>
              <a:t>Your text here</a:t>
            </a:r>
          </a:p>
        </p:txBody>
      </p:sp>
      <p:cxnSp>
        <p:nvCxnSpPr>
          <p:cNvPr id="52" name="Elbow Connector 51"/>
          <p:cNvCxnSpPr>
            <a:stCxn id="43" idx="2"/>
            <a:endCxn id="44" idx="0"/>
          </p:cNvCxnSpPr>
          <p:nvPr userDrawn="1"/>
        </p:nvCxnSpPr>
        <p:spPr>
          <a:xfrm rot="5400000">
            <a:off x="3842545" y="1576933"/>
            <a:ext cx="269874" cy="1187449"/>
          </a:xfrm>
          <a:prstGeom prst="bentConnector3">
            <a:avLst/>
          </a:prstGeom>
          <a:ln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3" idx="2"/>
            <a:endCxn id="45" idx="0"/>
          </p:cNvCxnSpPr>
          <p:nvPr userDrawn="1"/>
        </p:nvCxnSpPr>
        <p:spPr>
          <a:xfrm rot="16200000" flipH="1">
            <a:off x="5025331" y="1581595"/>
            <a:ext cx="269874" cy="1178124"/>
          </a:xfrm>
          <a:prstGeom prst="bentConnector3">
            <a:avLst/>
          </a:prstGeom>
          <a:ln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44" idx="2"/>
            <a:endCxn id="48" idx="0"/>
          </p:cNvCxnSpPr>
          <p:nvPr userDrawn="1"/>
        </p:nvCxnSpPr>
        <p:spPr>
          <a:xfrm rot="5400000">
            <a:off x="2641301" y="2366413"/>
            <a:ext cx="277447" cy="1207467"/>
          </a:xfrm>
          <a:prstGeom prst="bentConnector3">
            <a:avLst/>
          </a:prstGeom>
          <a:ln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45" idx="2"/>
            <a:endCxn id="47" idx="0"/>
          </p:cNvCxnSpPr>
          <p:nvPr userDrawn="1"/>
        </p:nvCxnSpPr>
        <p:spPr>
          <a:xfrm rot="5400000">
            <a:off x="5021545" y="2381084"/>
            <a:ext cx="277447" cy="1178124"/>
          </a:xfrm>
          <a:prstGeom prst="bentConnector3">
            <a:avLst/>
          </a:prstGeom>
          <a:ln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45" idx="2"/>
            <a:endCxn id="46" idx="0"/>
          </p:cNvCxnSpPr>
          <p:nvPr userDrawn="1"/>
        </p:nvCxnSpPr>
        <p:spPr>
          <a:xfrm rot="16200000" flipH="1">
            <a:off x="6218197" y="2362555"/>
            <a:ext cx="277447" cy="1215181"/>
          </a:xfrm>
          <a:prstGeom prst="bentConnector3">
            <a:avLst/>
          </a:prstGeom>
          <a:ln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8" idx="2"/>
            <a:endCxn id="51" idx="0"/>
          </p:cNvCxnSpPr>
          <p:nvPr userDrawn="1"/>
        </p:nvCxnSpPr>
        <p:spPr>
          <a:xfrm>
            <a:off x="2176290" y="3634699"/>
            <a:ext cx="0" cy="277445"/>
          </a:xfrm>
          <a:prstGeom prst="line">
            <a:avLst/>
          </a:prstGeom>
          <a:ln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 userDrawn="1"/>
        </p:nvCxnSpPr>
        <p:spPr>
          <a:xfrm>
            <a:off x="4575797" y="3634699"/>
            <a:ext cx="0" cy="277445"/>
          </a:xfrm>
          <a:prstGeom prst="line">
            <a:avLst/>
          </a:prstGeom>
          <a:ln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 userDrawn="1"/>
        </p:nvCxnSpPr>
        <p:spPr>
          <a:xfrm>
            <a:off x="6964511" y="3634699"/>
            <a:ext cx="0" cy="277445"/>
          </a:xfrm>
          <a:prstGeom prst="line">
            <a:avLst/>
          </a:prstGeom>
          <a:ln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78735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Pla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Pricing Plans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72CF679C-547F-4466-B8A9-3FF5A83B539F}" type="datetimeFigureOut">
              <a:rPr lang="en-US" smtClean="0"/>
              <a:pPr/>
              <a:t>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B21BC842-42E7-4698-A7BD-05AC1B5C2FE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3" name="Group 28"/>
          <p:cNvGrpSpPr>
            <a:grpSpLocks noChangeAspect="1"/>
          </p:cNvGrpSpPr>
          <p:nvPr userDrawn="1"/>
        </p:nvGrpSpPr>
        <p:grpSpPr bwMode="auto">
          <a:xfrm>
            <a:off x="7024508" y="1621327"/>
            <a:ext cx="938188" cy="2660934"/>
            <a:chOff x="2310" y="0"/>
            <a:chExt cx="1142" cy="3239"/>
          </a:xfrm>
          <a:gradFill>
            <a:gsLst>
              <a:gs pos="0">
                <a:schemeClr val="accent1"/>
              </a:gs>
              <a:gs pos="66000">
                <a:schemeClr val="accent3"/>
              </a:gs>
              <a:gs pos="33000">
                <a:schemeClr val="accent2"/>
              </a:gs>
              <a:gs pos="100000">
                <a:schemeClr val="accent4"/>
              </a:gs>
            </a:gsLst>
            <a:lin ang="2700000" scaled="0"/>
          </a:gradFill>
        </p:grpSpPr>
        <p:sp>
          <p:nvSpPr>
            <p:cNvPr id="44" name="Freeform 29"/>
            <p:cNvSpPr>
              <a:spLocks/>
            </p:cNvSpPr>
            <p:nvPr userDrawn="1"/>
          </p:nvSpPr>
          <p:spPr bwMode="auto">
            <a:xfrm>
              <a:off x="2310" y="286"/>
              <a:ext cx="1142" cy="2953"/>
            </a:xfrm>
            <a:custGeom>
              <a:avLst/>
              <a:gdLst>
                <a:gd name="T0" fmla="*/ 1022 w 1142"/>
                <a:gd name="T1" fmla="*/ 47 h 2953"/>
                <a:gd name="T2" fmla="*/ 572 w 1142"/>
                <a:gd name="T3" fmla="*/ 225 h 2953"/>
                <a:gd name="T4" fmla="*/ 572 w 1142"/>
                <a:gd name="T5" fmla="*/ 225 h 2953"/>
                <a:gd name="T6" fmla="*/ 120 w 1142"/>
                <a:gd name="T7" fmla="*/ 47 h 2953"/>
                <a:gd name="T8" fmla="*/ 0 w 1142"/>
                <a:gd name="T9" fmla="*/ 0 h 2953"/>
                <a:gd name="T10" fmla="*/ 0 w 1142"/>
                <a:gd name="T11" fmla="*/ 2647 h 2953"/>
                <a:gd name="T12" fmla="*/ 0 w 1142"/>
                <a:gd name="T13" fmla="*/ 2647 h 2953"/>
                <a:gd name="T14" fmla="*/ 572 w 1142"/>
                <a:gd name="T15" fmla="*/ 2953 h 2953"/>
                <a:gd name="T16" fmla="*/ 1142 w 1142"/>
                <a:gd name="T17" fmla="*/ 2647 h 2953"/>
                <a:gd name="T18" fmla="*/ 1142 w 1142"/>
                <a:gd name="T19" fmla="*/ 1634 h 2953"/>
                <a:gd name="T20" fmla="*/ 1142 w 1142"/>
                <a:gd name="T21" fmla="*/ 161 h 2953"/>
                <a:gd name="T22" fmla="*/ 1022 w 1142"/>
                <a:gd name="T23" fmla="*/ 47 h 2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2" h="2953">
                  <a:moveTo>
                    <a:pt x="1022" y="47"/>
                  </a:moveTo>
                  <a:lnTo>
                    <a:pt x="572" y="225"/>
                  </a:lnTo>
                  <a:lnTo>
                    <a:pt x="572" y="225"/>
                  </a:lnTo>
                  <a:lnTo>
                    <a:pt x="120" y="47"/>
                  </a:lnTo>
                  <a:lnTo>
                    <a:pt x="0" y="0"/>
                  </a:lnTo>
                  <a:lnTo>
                    <a:pt x="0" y="2647"/>
                  </a:lnTo>
                  <a:lnTo>
                    <a:pt x="0" y="2647"/>
                  </a:lnTo>
                  <a:lnTo>
                    <a:pt x="572" y="2953"/>
                  </a:lnTo>
                  <a:lnTo>
                    <a:pt x="1142" y="2647"/>
                  </a:lnTo>
                  <a:lnTo>
                    <a:pt x="1142" y="1634"/>
                  </a:lnTo>
                  <a:lnTo>
                    <a:pt x="1142" y="161"/>
                  </a:lnTo>
                  <a:lnTo>
                    <a:pt x="1022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5" name="Freeform 30"/>
            <p:cNvSpPr>
              <a:spLocks/>
            </p:cNvSpPr>
            <p:nvPr userDrawn="1"/>
          </p:nvSpPr>
          <p:spPr bwMode="auto">
            <a:xfrm>
              <a:off x="3332" y="286"/>
              <a:ext cx="120" cy="161"/>
            </a:xfrm>
            <a:custGeom>
              <a:avLst/>
              <a:gdLst>
                <a:gd name="T0" fmla="*/ 120 w 120"/>
                <a:gd name="T1" fmla="*/ 0 h 161"/>
                <a:gd name="T2" fmla="*/ 120 w 120"/>
                <a:gd name="T3" fmla="*/ 161 h 161"/>
                <a:gd name="T4" fmla="*/ 0 w 120"/>
                <a:gd name="T5" fmla="*/ 47 h 161"/>
                <a:gd name="T6" fmla="*/ 120 w 120"/>
                <a:gd name="T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61">
                  <a:moveTo>
                    <a:pt x="120" y="0"/>
                  </a:moveTo>
                  <a:lnTo>
                    <a:pt x="120" y="161"/>
                  </a:lnTo>
                  <a:lnTo>
                    <a:pt x="0" y="47"/>
                  </a:lnTo>
                  <a:lnTo>
                    <a:pt x="1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6" name="Rectangle 31"/>
            <p:cNvSpPr>
              <a:spLocks noChangeArrowheads="1"/>
            </p:cNvSpPr>
            <p:nvPr userDrawn="1"/>
          </p:nvSpPr>
          <p:spPr bwMode="auto">
            <a:xfrm>
              <a:off x="2430" y="0"/>
              <a:ext cx="902" cy="901"/>
            </a:xfrm>
            <a:prstGeom prst="rect">
              <a:avLst/>
            </a:prstGeom>
            <a:grpFill/>
            <a:ln w="9525">
              <a:solidFill>
                <a:schemeClr val="accent1">
                  <a:lumMod val="20000"/>
                  <a:lumOff val="8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7" name="Freeform 32"/>
            <p:cNvSpPr>
              <a:spLocks/>
            </p:cNvSpPr>
            <p:nvPr userDrawn="1"/>
          </p:nvSpPr>
          <p:spPr bwMode="auto">
            <a:xfrm>
              <a:off x="2430" y="0"/>
              <a:ext cx="902" cy="901"/>
            </a:xfrm>
            <a:custGeom>
              <a:avLst/>
              <a:gdLst>
                <a:gd name="T0" fmla="*/ 902 w 902"/>
                <a:gd name="T1" fmla="*/ 901 h 901"/>
                <a:gd name="T2" fmla="*/ 0 w 902"/>
                <a:gd name="T3" fmla="*/ 901 h 901"/>
                <a:gd name="T4" fmla="*/ 0 w 902"/>
                <a:gd name="T5" fmla="*/ 0 h 901"/>
                <a:gd name="T6" fmla="*/ 902 w 902"/>
                <a:gd name="T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2" h="901">
                  <a:moveTo>
                    <a:pt x="902" y="901"/>
                  </a:moveTo>
                  <a:lnTo>
                    <a:pt x="0" y="901"/>
                  </a:lnTo>
                  <a:lnTo>
                    <a:pt x="0" y="0"/>
                  </a:lnTo>
                  <a:lnTo>
                    <a:pt x="90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8" name="Freeform 33"/>
            <p:cNvSpPr>
              <a:spLocks/>
            </p:cNvSpPr>
            <p:nvPr userDrawn="1"/>
          </p:nvSpPr>
          <p:spPr bwMode="auto">
            <a:xfrm>
              <a:off x="2430" y="333"/>
              <a:ext cx="1022" cy="1587"/>
            </a:xfrm>
            <a:custGeom>
              <a:avLst/>
              <a:gdLst>
                <a:gd name="T0" fmla="*/ 1022 w 1022"/>
                <a:gd name="T1" fmla="*/ 114 h 1587"/>
                <a:gd name="T2" fmla="*/ 1022 w 1022"/>
                <a:gd name="T3" fmla="*/ 1587 h 1587"/>
                <a:gd name="T4" fmla="*/ 0 w 1022"/>
                <a:gd name="T5" fmla="*/ 568 h 1587"/>
                <a:gd name="T6" fmla="*/ 902 w 1022"/>
                <a:gd name="T7" fmla="*/ 568 h 1587"/>
                <a:gd name="T8" fmla="*/ 902 w 1022"/>
                <a:gd name="T9" fmla="*/ 0 h 1587"/>
                <a:gd name="T10" fmla="*/ 902 w 1022"/>
                <a:gd name="T11" fmla="*/ 0 h 1587"/>
                <a:gd name="T12" fmla="*/ 1022 w 1022"/>
                <a:gd name="T13" fmla="*/ 114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2" h="1587">
                  <a:moveTo>
                    <a:pt x="1022" y="114"/>
                  </a:moveTo>
                  <a:lnTo>
                    <a:pt x="1022" y="1587"/>
                  </a:lnTo>
                  <a:lnTo>
                    <a:pt x="0" y="568"/>
                  </a:lnTo>
                  <a:lnTo>
                    <a:pt x="902" y="568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22" y="1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49" name="Text Placeholder 59"/>
          <p:cNvSpPr>
            <a:spLocks noGrp="1"/>
          </p:cNvSpPr>
          <p:nvPr>
            <p:ph type="body" sz="quarter" idx="35" hasCustomPrompt="1"/>
          </p:nvPr>
        </p:nvSpPr>
        <p:spPr>
          <a:xfrm>
            <a:off x="7123092" y="1621327"/>
            <a:ext cx="742629" cy="740198"/>
          </a:xfrm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$899</a:t>
            </a:r>
          </a:p>
        </p:txBody>
      </p:sp>
      <p:grpSp>
        <p:nvGrpSpPr>
          <p:cNvPr id="50" name="Group 28"/>
          <p:cNvGrpSpPr>
            <a:grpSpLocks noChangeAspect="1"/>
          </p:cNvGrpSpPr>
          <p:nvPr userDrawn="1"/>
        </p:nvGrpSpPr>
        <p:grpSpPr bwMode="auto">
          <a:xfrm>
            <a:off x="1181304" y="1621327"/>
            <a:ext cx="938188" cy="2660934"/>
            <a:chOff x="2310" y="0"/>
            <a:chExt cx="1142" cy="3239"/>
          </a:xfrm>
          <a:gradFill>
            <a:gsLst>
              <a:gs pos="0">
                <a:schemeClr val="accent1"/>
              </a:gs>
              <a:gs pos="66000">
                <a:schemeClr val="accent3"/>
              </a:gs>
              <a:gs pos="33000">
                <a:schemeClr val="accent2"/>
              </a:gs>
              <a:gs pos="100000">
                <a:schemeClr val="accent4"/>
              </a:gs>
            </a:gsLst>
            <a:lin ang="2700000" scaled="0"/>
          </a:gradFill>
        </p:grpSpPr>
        <p:sp>
          <p:nvSpPr>
            <p:cNvPr id="51" name="Freeform 29"/>
            <p:cNvSpPr>
              <a:spLocks/>
            </p:cNvSpPr>
            <p:nvPr userDrawn="1"/>
          </p:nvSpPr>
          <p:spPr bwMode="auto">
            <a:xfrm>
              <a:off x="2310" y="286"/>
              <a:ext cx="1142" cy="2953"/>
            </a:xfrm>
            <a:custGeom>
              <a:avLst/>
              <a:gdLst>
                <a:gd name="T0" fmla="*/ 1022 w 1142"/>
                <a:gd name="T1" fmla="*/ 47 h 2953"/>
                <a:gd name="T2" fmla="*/ 572 w 1142"/>
                <a:gd name="T3" fmla="*/ 225 h 2953"/>
                <a:gd name="T4" fmla="*/ 572 w 1142"/>
                <a:gd name="T5" fmla="*/ 225 h 2953"/>
                <a:gd name="T6" fmla="*/ 120 w 1142"/>
                <a:gd name="T7" fmla="*/ 47 h 2953"/>
                <a:gd name="T8" fmla="*/ 0 w 1142"/>
                <a:gd name="T9" fmla="*/ 0 h 2953"/>
                <a:gd name="T10" fmla="*/ 0 w 1142"/>
                <a:gd name="T11" fmla="*/ 2647 h 2953"/>
                <a:gd name="T12" fmla="*/ 0 w 1142"/>
                <a:gd name="T13" fmla="*/ 2647 h 2953"/>
                <a:gd name="T14" fmla="*/ 572 w 1142"/>
                <a:gd name="T15" fmla="*/ 2953 h 2953"/>
                <a:gd name="T16" fmla="*/ 1142 w 1142"/>
                <a:gd name="T17" fmla="*/ 2647 h 2953"/>
                <a:gd name="T18" fmla="*/ 1142 w 1142"/>
                <a:gd name="T19" fmla="*/ 1634 h 2953"/>
                <a:gd name="T20" fmla="*/ 1142 w 1142"/>
                <a:gd name="T21" fmla="*/ 161 h 2953"/>
                <a:gd name="T22" fmla="*/ 1022 w 1142"/>
                <a:gd name="T23" fmla="*/ 47 h 2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2" h="2953">
                  <a:moveTo>
                    <a:pt x="1022" y="47"/>
                  </a:moveTo>
                  <a:lnTo>
                    <a:pt x="572" y="225"/>
                  </a:lnTo>
                  <a:lnTo>
                    <a:pt x="572" y="225"/>
                  </a:lnTo>
                  <a:lnTo>
                    <a:pt x="120" y="47"/>
                  </a:lnTo>
                  <a:lnTo>
                    <a:pt x="0" y="0"/>
                  </a:lnTo>
                  <a:lnTo>
                    <a:pt x="0" y="2647"/>
                  </a:lnTo>
                  <a:lnTo>
                    <a:pt x="0" y="2647"/>
                  </a:lnTo>
                  <a:lnTo>
                    <a:pt x="572" y="2953"/>
                  </a:lnTo>
                  <a:lnTo>
                    <a:pt x="1142" y="2647"/>
                  </a:lnTo>
                  <a:lnTo>
                    <a:pt x="1142" y="1634"/>
                  </a:lnTo>
                  <a:lnTo>
                    <a:pt x="1142" y="161"/>
                  </a:lnTo>
                  <a:lnTo>
                    <a:pt x="1022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2" name="Freeform 30"/>
            <p:cNvSpPr>
              <a:spLocks/>
            </p:cNvSpPr>
            <p:nvPr userDrawn="1"/>
          </p:nvSpPr>
          <p:spPr bwMode="auto">
            <a:xfrm>
              <a:off x="3332" y="286"/>
              <a:ext cx="120" cy="161"/>
            </a:xfrm>
            <a:custGeom>
              <a:avLst/>
              <a:gdLst>
                <a:gd name="T0" fmla="*/ 120 w 120"/>
                <a:gd name="T1" fmla="*/ 0 h 161"/>
                <a:gd name="T2" fmla="*/ 120 w 120"/>
                <a:gd name="T3" fmla="*/ 161 h 161"/>
                <a:gd name="T4" fmla="*/ 0 w 120"/>
                <a:gd name="T5" fmla="*/ 47 h 161"/>
                <a:gd name="T6" fmla="*/ 120 w 120"/>
                <a:gd name="T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61">
                  <a:moveTo>
                    <a:pt x="120" y="0"/>
                  </a:moveTo>
                  <a:lnTo>
                    <a:pt x="120" y="161"/>
                  </a:lnTo>
                  <a:lnTo>
                    <a:pt x="0" y="47"/>
                  </a:lnTo>
                  <a:lnTo>
                    <a:pt x="1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3" name="Rectangle 31"/>
            <p:cNvSpPr>
              <a:spLocks noChangeArrowheads="1"/>
            </p:cNvSpPr>
            <p:nvPr userDrawn="1"/>
          </p:nvSpPr>
          <p:spPr bwMode="auto">
            <a:xfrm>
              <a:off x="2430" y="0"/>
              <a:ext cx="902" cy="901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4" name="Freeform 32"/>
            <p:cNvSpPr>
              <a:spLocks/>
            </p:cNvSpPr>
            <p:nvPr userDrawn="1"/>
          </p:nvSpPr>
          <p:spPr bwMode="auto">
            <a:xfrm>
              <a:off x="2430" y="0"/>
              <a:ext cx="902" cy="901"/>
            </a:xfrm>
            <a:custGeom>
              <a:avLst/>
              <a:gdLst>
                <a:gd name="T0" fmla="*/ 902 w 902"/>
                <a:gd name="T1" fmla="*/ 901 h 901"/>
                <a:gd name="T2" fmla="*/ 0 w 902"/>
                <a:gd name="T3" fmla="*/ 901 h 901"/>
                <a:gd name="T4" fmla="*/ 0 w 902"/>
                <a:gd name="T5" fmla="*/ 0 h 901"/>
                <a:gd name="T6" fmla="*/ 902 w 902"/>
                <a:gd name="T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2" h="901">
                  <a:moveTo>
                    <a:pt x="902" y="901"/>
                  </a:moveTo>
                  <a:lnTo>
                    <a:pt x="0" y="901"/>
                  </a:lnTo>
                  <a:lnTo>
                    <a:pt x="0" y="0"/>
                  </a:lnTo>
                  <a:lnTo>
                    <a:pt x="90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5" name="Freeform 33"/>
            <p:cNvSpPr>
              <a:spLocks/>
            </p:cNvSpPr>
            <p:nvPr userDrawn="1"/>
          </p:nvSpPr>
          <p:spPr bwMode="auto">
            <a:xfrm>
              <a:off x="2430" y="333"/>
              <a:ext cx="1022" cy="1587"/>
            </a:xfrm>
            <a:custGeom>
              <a:avLst/>
              <a:gdLst>
                <a:gd name="T0" fmla="*/ 1022 w 1022"/>
                <a:gd name="T1" fmla="*/ 114 h 1587"/>
                <a:gd name="T2" fmla="*/ 1022 w 1022"/>
                <a:gd name="T3" fmla="*/ 1587 h 1587"/>
                <a:gd name="T4" fmla="*/ 0 w 1022"/>
                <a:gd name="T5" fmla="*/ 568 h 1587"/>
                <a:gd name="T6" fmla="*/ 902 w 1022"/>
                <a:gd name="T7" fmla="*/ 568 h 1587"/>
                <a:gd name="T8" fmla="*/ 902 w 1022"/>
                <a:gd name="T9" fmla="*/ 0 h 1587"/>
                <a:gd name="T10" fmla="*/ 902 w 1022"/>
                <a:gd name="T11" fmla="*/ 0 h 1587"/>
                <a:gd name="T12" fmla="*/ 1022 w 1022"/>
                <a:gd name="T13" fmla="*/ 114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2" h="1587">
                  <a:moveTo>
                    <a:pt x="1022" y="114"/>
                  </a:moveTo>
                  <a:lnTo>
                    <a:pt x="1022" y="1587"/>
                  </a:lnTo>
                  <a:lnTo>
                    <a:pt x="0" y="568"/>
                  </a:lnTo>
                  <a:lnTo>
                    <a:pt x="902" y="568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22" y="1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56" name="Group 28"/>
          <p:cNvGrpSpPr>
            <a:grpSpLocks noChangeAspect="1"/>
          </p:cNvGrpSpPr>
          <p:nvPr userDrawn="1"/>
        </p:nvGrpSpPr>
        <p:grpSpPr bwMode="auto">
          <a:xfrm>
            <a:off x="2499182" y="1457886"/>
            <a:ext cx="1102167" cy="3126019"/>
            <a:chOff x="2310" y="0"/>
            <a:chExt cx="1142" cy="3239"/>
          </a:xfrm>
          <a:gradFill>
            <a:gsLst>
              <a:gs pos="0">
                <a:schemeClr val="accent1"/>
              </a:gs>
              <a:gs pos="66000">
                <a:schemeClr val="accent3"/>
              </a:gs>
              <a:gs pos="33000">
                <a:schemeClr val="accent2"/>
              </a:gs>
              <a:gs pos="100000">
                <a:schemeClr val="accent4"/>
              </a:gs>
            </a:gsLst>
            <a:lin ang="2700000" scaled="0"/>
          </a:gradFill>
        </p:grpSpPr>
        <p:sp>
          <p:nvSpPr>
            <p:cNvPr id="57" name="Freeform 29"/>
            <p:cNvSpPr>
              <a:spLocks/>
            </p:cNvSpPr>
            <p:nvPr userDrawn="1"/>
          </p:nvSpPr>
          <p:spPr bwMode="auto">
            <a:xfrm>
              <a:off x="2310" y="286"/>
              <a:ext cx="1142" cy="2953"/>
            </a:xfrm>
            <a:custGeom>
              <a:avLst/>
              <a:gdLst>
                <a:gd name="T0" fmla="*/ 1022 w 1142"/>
                <a:gd name="T1" fmla="*/ 47 h 2953"/>
                <a:gd name="T2" fmla="*/ 572 w 1142"/>
                <a:gd name="T3" fmla="*/ 225 h 2953"/>
                <a:gd name="T4" fmla="*/ 572 w 1142"/>
                <a:gd name="T5" fmla="*/ 225 h 2953"/>
                <a:gd name="T6" fmla="*/ 120 w 1142"/>
                <a:gd name="T7" fmla="*/ 47 h 2953"/>
                <a:gd name="T8" fmla="*/ 0 w 1142"/>
                <a:gd name="T9" fmla="*/ 0 h 2953"/>
                <a:gd name="T10" fmla="*/ 0 w 1142"/>
                <a:gd name="T11" fmla="*/ 2647 h 2953"/>
                <a:gd name="T12" fmla="*/ 0 w 1142"/>
                <a:gd name="T13" fmla="*/ 2647 h 2953"/>
                <a:gd name="T14" fmla="*/ 572 w 1142"/>
                <a:gd name="T15" fmla="*/ 2953 h 2953"/>
                <a:gd name="T16" fmla="*/ 1142 w 1142"/>
                <a:gd name="T17" fmla="*/ 2647 h 2953"/>
                <a:gd name="T18" fmla="*/ 1142 w 1142"/>
                <a:gd name="T19" fmla="*/ 1634 h 2953"/>
                <a:gd name="T20" fmla="*/ 1142 w 1142"/>
                <a:gd name="T21" fmla="*/ 161 h 2953"/>
                <a:gd name="T22" fmla="*/ 1022 w 1142"/>
                <a:gd name="T23" fmla="*/ 47 h 2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2" h="2953">
                  <a:moveTo>
                    <a:pt x="1022" y="47"/>
                  </a:moveTo>
                  <a:lnTo>
                    <a:pt x="572" y="225"/>
                  </a:lnTo>
                  <a:lnTo>
                    <a:pt x="572" y="225"/>
                  </a:lnTo>
                  <a:lnTo>
                    <a:pt x="120" y="47"/>
                  </a:lnTo>
                  <a:lnTo>
                    <a:pt x="0" y="0"/>
                  </a:lnTo>
                  <a:lnTo>
                    <a:pt x="0" y="2647"/>
                  </a:lnTo>
                  <a:lnTo>
                    <a:pt x="0" y="2647"/>
                  </a:lnTo>
                  <a:lnTo>
                    <a:pt x="572" y="2953"/>
                  </a:lnTo>
                  <a:lnTo>
                    <a:pt x="1142" y="2647"/>
                  </a:lnTo>
                  <a:lnTo>
                    <a:pt x="1142" y="1634"/>
                  </a:lnTo>
                  <a:lnTo>
                    <a:pt x="1142" y="161"/>
                  </a:lnTo>
                  <a:lnTo>
                    <a:pt x="1022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8" name="Freeform 30"/>
            <p:cNvSpPr>
              <a:spLocks/>
            </p:cNvSpPr>
            <p:nvPr userDrawn="1"/>
          </p:nvSpPr>
          <p:spPr bwMode="auto">
            <a:xfrm>
              <a:off x="3332" y="286"/>
              <a:ext cx="120" cy="161"/>
            </a:xfrm>
            <a:custGeom>
              <a:avLst/>
              <a:gdLst>
                <a:gd name="T0" fmla="*/ 120 w 120"/>
                <a:gd name="T1" fmla="*/ 0 h 161"/>
                <a:gd name="T2" fmla="*/ 120 w 120"/>
                <a:gd name="T3" fmla="*/ 161 h 161"/>
                <a:gd name="T4" fmla="*/ 0 w 120"/>
                <a:gd name="T5" fmla="*/ 47 h 161"/>
                <a:gd name="T6" fmla="*/ 120 w 120"/>
                <a:gd name="T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61">
                  <a:moveTo>
                    <a:pt x="120" y="0"/>
                  </a:moveTo>
                  <a:lnTo>
                    <a:pt x="120" y="161"/>
                  </a:lnTo>
                  <a:lnTo>
                    <a:pt x="0" y="47"/>
                  </a:lnTo>
                  <a:lnTo>
                    <a:pt x="1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9" name="Rectangle 31"/>
            <p:cNvSpPr>
              <a:spLocks noChangeArrowheads="1"/>
            </p:cNvSpPr>
            <p:nvPr userDrawn="1"/>
          </p:nvSpPr>
          <p:spPr bwMode="auto">
            <a:xfrm>
              <a:off x="2430" y="0"/>
              <a:ext cx="902" cy="9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0" name="Freeform 32"/>
            <p:cNvSpPr>
              <a:spLocks/>
            </p:cNvSpPr>
            <p:nvPr userDrawn="1"/>
          </p:nvSpPr>
          <p:spPr bwMode="auto">
            <a:xfrm>
              <a:off x="2430" y="0"/>
              <a:ext cx="902" cy="901"/>
            </a:xfrm>
            <a:custGeom>
              <a:avLst/>
              <a:gdLst>
                <a:gd name="T0" fmla="*/ 902 w 902"/>
                <a:gd name="T1" fmla="*/ 901 h 901"/>
                <a:gd name="T2" fmla="*/ 0 w 902"/>
                <a:gd name="T3" fmla="*/ 901 h 901"/>
                <a:gd name="T4" fmla="*/ 0 w 902"/>
                <a:gd name="T5" fmla="*/ 0 h 901"/>
                <a:gd name="T6" fmla="*/ 902 w 902"/>
                <a:gd name="T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2" h="901">
                  <a:moveTo>
                    <a:pt x="902" y="901"/>
                  </a:moveTo>
                  <a:lnTo>
                    <a:pt x="0" y="901"/>
                  </a:lnTo>
                  <a:lnTo>
                    <a:pt x="0" y="0"/>
                  </a:lnTo>
                  <a:lnTo>
                    <a:pt x="90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1" name="Freeform 33"/>
            <p:cNvSpPr>
              <a:spLocks/>
            </p:cNvSpPr>
            <p:nvPr userDrawn="1"/>
          </p:nvSpPr>
          <p:spPr bwMode="auto">
            <a:xfrm>
              <a:off x="2430" y="333"/>
              <a:ext cx="1022" cy="1587"/>
            </a:xfrm>
            <a:custGeom>
              <a:avLst/>
              <a:gdLst>
                <a:gd name="T0" fmla="*/ 1022 w 1022"/>
                <a:gd name="T1" fmla="*/ 114 h 1587"/>
                <a:gd name="T2" fmla="*/ 1022 w 1022"/>
                <a:gd name="T3" fmla="*/ 1587 h 1587"/>
                <a:gd name="T4" fmla="*/ 0 w 1022"/>
                <a:gd name="T5" fmla="*/ 568 h 1587"/>
                <a:gd name="T6" fmla="*/ 902 w 1022"/>
                <a:gd name="T7" fmla="*/ 568 h 1587"/>
                <a:gd name="T8" fmla="*/ 902 w 1022"/>
                <a:gd name="T9" fmla="*/ 0 h 1587"/>
                <a:gd name="T10" fmla="*/ 902 w 1022"/>
                <a:gd name="T11" fmla="*/ 0 h 1587"/>
                <a:gd name="T12" fmla="*/ 1022 w 1022"/>
                <a:gd name="T13" fmla="*/ 114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2" h="1587">
                  <a:moveTo>
                    <a:pt x="1022" y="114"/>
                  </a:moveTo>
                  <a:lnTo>
                    <a:pt x="1022" y="1587"/>
                  </a:lnTo>
                  <a:lnTo>
                    <a:pt x="0" y="568"/>
                  </a:lnTo>
                  <a:lnTo>
                    <a:pt x="902" y="568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22" y="1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62" name="Group 28"/>
          <p:cNvGrpSpPr>
            <a:grpSpLocks noChangeAspect="1"/>
          </p:cNvGrpSpPr>
          <p:nvPr userDrawn="1"/>
        </p:nvGrpSpPr>
        <p:grpSpPr bwMode="auto">
          <a:xfrm>
            <a:off x="5542652" y="1457886"/>
            <a:ext cx="1102167" cy="3126019"/>
            <a:chOff x="2310" y="0"/>
            <a:chExt cx="1142" cy="3239"/>
          </a:xfrm>
          <a:gradFill>
            <a:gsLst>
              <a:gs pos="0">
                <a:schemeClr val="accent1"/>
              </a:gs>
              <a:gs pos="66000">
                <a:schemeClr val="accent3"/>
              </a:gs>
              <a:gs pos="33000">
                <a:schemeClr val="accent2"/>
              </a:gs>
              <a:gs pos="100000">
                <a:schemeClr val="accent4"/>
              </a:gs>
            </a:gsLst>
            <a:lin ang="2700000" scaled="0"/>
          </a:gradFill>
        </p:grpSpPr>
        <p:sp>
          <p:nvSpPr>
            <p:cNvPr id="63" name="Freeform 29"/>
            <p:cNvSpPr>
              <a:spLocks/>
            </p:cNvSpPr>
            <p:nvPr userDrawn="1"/>
          </p:nvSpPr>
          <p:spPr bwMode="auto">
            <a:xfrm>
              <a:off x="2310" y="286"/>
              <a:ext cx="1142" cy="2953"/>
            </a:xfrm>
            <a:custGeom>
              <a:avLst/>
              <a:gdLst>
                <a:gd name="T0" fmla="*/ 1022 w 1142"/>
                <a:gd name="T1" fmla="*/ 47 h 2953"/>
                <a:gd name="T2" fmla="*/ 572 w 1142"/>
                <a:gd name="T3" fmla="*/ 225 h 2953"/>
                <a:gd name="T4" fmla="*/ 572 w 1142"/>
                <a:gd name="T5" fmla="*/ 225 h 2953"/>
                <a:gd name="T6" fmla="*/ 120 w 1142"/>
                <a:gd name="T7" fmla="*/ 47 h 2953"/>
                <a:gd name="T8" fmla="*/ 0 w 1142"/>
                <a:gd name="T9" fmla="*/ 0 h 2953"/>
                <a:gd name="T10" fmla="*/ 0 w 1142"/>
                <a:gd name="T11" fmla="*/ 2647 h 2953"/>
                <a:gd name="T12" fmla="*/ 0 w 1142"/>
                <a:gd name="T13" fmla="*/ 2647 h 2953"/>
                <a:gd name="T14" fmla="*/ 572 w 1142"/>
                <a:gd name="T15" fmla="*/ 2953 h 2953"/>
                <a:gd name="T16" fmla="*/ 1142 w 1142"/>
                <a:gd name="T17" fmla="*/ 2647 h 2953"/>
                <a:gd name="T18" fmla="*/ 1142 w 1142"/>
                <a:gd name="T19" fmla="*/ 1634 h 2953"/>
                <a:gd name="T20" fmla="*/ 1142 w 1142"/>
                <a:gd name="T21" fmla="*/ 161 h 2953"/>
                <a:gd name="T22" fmla="*/ 1022 w 1142"/>
                <a:gd name="T23" fmla="*/ 47 h 2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2" h="2953">
                  <a:moveTo>
                    <a:pt x="1022" y="47"/>
                  </a:moveTo>
                  <a:lnTo>
                    <a:pt x="572" y="225"/>
                  </a:lnTo>
                  <a:lnTo>
                    <a:pt x="572" y="225"/>
                  </a:lnTo>
                  <a:lnTo>
                    <a:pt x="120" y="47"/>
                  </a:lnTo>
                  <a:lnTo>
                    <a:pt x="0" y="0"/>
                  </a:lnTo>
                  <a:lnTo>
                    <a:pt x="0" y="2647"/>
                  </a:lnTo>
                  <a:lnTo>
                    <a:pt x="0" y="2647"/>
                  </a:lnTo>
                  <a:lnTo>
                    <a:pt x="572" y="2953"/>
                  </a:lnTo>
                  <a:lnTo>
                    <a:pt x="1142" y="2647"/>
                  </a:lnTo>
                  <a:lnTo>
                    <a:pt x="1142" y="1634"/>
                  </a:lnTo>
                  <a:lnTo>
                    <a:pt x="1142" y="161"/>
                  </a:lnTo>
                  <a:lnTo>
                    <a:pt x="1022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4" name="Freeform 30"/>
            <p:cNvSpPr>
              <a:spLocks/>
            </p:cNvSpPr>
            <p:nvPr userDrawn="1"/>
          </p:nvSpPr>
          <p:spPr bwMode="auto">
            <a:xfrm>
              <a:off x="3332" y="286"/>
              <a:ext cx="120" cy="161"/>
            </a:xfrm>
            <a:custGeom>
              <a:avLst/>
              <a:gdLst>
                <a:gd name="T0" fmla="*/ 120 w 120"/>
                <a:gd name="T1" fmla="*/ 0 h 161"/>
                <a:gd name="T2" fmla="*/ 120 w 120"/>
                <a:gd name="T3" fmla="*/ 161 h 161"/>
                <a:gd name="T4" fmla="*/ 0 w 120"/>
                <a:gd name="T5" fmla="*/ 47 h 161"/>
                <a:gd name="T6" fmla="*/ 120 w 120"/>
                <a:gd name="T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61">
                  <a:moveTo>
                    <a:pt x="120" y="0"/>
                  </a:moveTo>
                  <a:lnTo>
                    <a:pt x="120" y="161"/>
                  </a:lnTo>
                  <a:lnTo>
                    <a:pt x="0" y="47"/>
                  </a:lnTo>
                  <a:lnTo>
                    <a:pt x="1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5" name="Rectangle 31"/>
            <p:cNvSpPr>
              <a:spLocks noChangeArrowheads="1"/>
            </p:cNvSpPr>
            <p:nvPr userDrawn="1"/>
          </p:nvSpPr>
          <p:spPr bwMode="auto">
            <a:xfrm>
              <a:off x="2430" y="0"/>
              <a:ext cx="902" cy="901"/>
            </a:xfrm>
            <a:prstGeom prst="rect">
              <a:avLst/>
            </a:prstGeom>
            <a:grpFill/>
            <a:ln w="9525">
              <a:solidFill>
                <a:schemeClr val="accent1">
                  <a:lumMod val="20000"/>
                  <a:lumOff val="80000"/>
                </a:schemeClr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6" name="Freeform 32"/>
            <p:cNvSpPr>
              <a:spLocks/>
            </p:cNvSpPr>
            <p:nvPr userDrawn="1"/>
          </p:nvSpPr>
          <p:spPr bwMode="auto">
            <a:xfrm>
              <a:off x="2430" y="0"/>
              <a:ext cx="902" cy="901"/>
            </a:xfrm>
            <a:custGeom>
              <a:avLst/>
              <a:gdLst>
                <a:gd name="T0" fmla="*/ 902 w 902"/>
                <a:gd name="T1" fmla="*/ 901 h 901"/>
                <a:gd name="T2" fmla="*/ 0 w 902"/>
                <a:gd name="T3" fmla="*/ 901 h 901"/>
                <a:gd name="T4" fmla="*/ 0 w 902"/>
                <a:gd name="T5" fmla="*/ 0 h 901"/>
                <a:gd name="T6" fmla="*/ 902 w 902"/>
                <a:gd name="T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2" h="901">
                  <a:moveTo>
                    <a:pt x="902" y="901"/>
                  </a:moveTo>
                  <a:lnTo>
                    <a:pt x="0" y="901"/>
                  </a:lnTo>
                  <a:lnTo>
                    <a:pt x="0" y="0"/>
                  </a:lnTo>
                  <a:lnTo>
                    <a:pt x="90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7" name="Freeform 33"/>
            <p:cNvSpPr>
              <a:spLocks/>
            </p:cNvSpPr>
            <p:nvPr userDrawn="1"/>
          </p:nvSpPr>
          <p:spPr bwMode="auto">
            <a:xfrm>
              <a:off x="2430" y="333"/>
              <a:ext cx="1022" cy="1587"/>
            </a:xfrm>
            <a:custGeom>
              <a:avLst/>
              <a:gdLst>
                <a:gd name="T0" fmla="*/ 1022 w 1022"/>
                <a:gd name="T1" fmla="*/ 114 h 1587"/>
                <a:gd name="T2" fmla="*/ 1022 w 1022"/>
                <a:gd name="T3" fmla="*/ 1587 h 1587"/>
                <a:gd name="T4" fmla="*/ 0 w 1022"/>
                <a:gd name="T5" fmla="*/ 568 h 1587"/>
                <a:gd name="T6" fmla="*/ 902 w 1022"/>
                <a:gd name="T7" fmla="*/ 568 h 1587"/>
                <a:gd name="T8" fmla="*/ 902 w 1022"/>
                <a:gd name="T9" fmla="*/ 0 h 1587"/>
                <a:gd name="T10" fmla="*/ 902 w 1022"/>
                <a:gd name="T11" fmla="*/ 0 h 1587"/>
                <a:gd name="T12" fmla="*/ 1022 w 1022"/>
                <a:gd name="T13" fmla="*/ 114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2" h="1587">
                  <a:moveTo>
                    <a:pt x="1022" y="114"/>
                  </a:moveTo>
                  <a:lnTo>
                    <a:pt x="1022" y="1587"/>
                  </a:lnTo>
                  <a:lnTo>
                    <a:pt x="0" y="568"/>
                  </a:lnTo>
                  <a:lnTo>
                    <a:pt x="902" y="568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22" y="1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68" name="Group 28"/>
          <p:cNvGrpSpPr>
            <a:grpSpLocks noChangeAspect="1"/>
          </p:cNvGrpSpPr>
          <p:nvPr userDrawn="1"/>
        </p:nvGrpSpPr>
        <p:grpSpPr bwMode="auto">
          <a:xfrm>
            <a:off x="3956648" y="1275606"/>
            <a:ext cx="1230704" cy="3490580"/>
            <a:chOff x="2310" y="0"/>
            <a:chExt cx="1142" cy="3239"/>
          </a:xfrm>
          <a:gradFill>
            <a:gsLst>
              <a:gs pos="0">
                <a:schemeClr val="accent1"/>
              </a:gs>
              <a:gs pos="66000">
                <a:schemeClr val="accent3"/>
              </a:gs>
              <a:gs pos="33000">
                <a:schemeClr val="accent2"/>
              </a:gs>
              <a:gs pos="100000">
                <a:schemeClr val="accent4"/>
              </a:gs>
            </a:gsLst>
            <a:lin ang="2700000" scaled="0"/>
          </a:gradFill>
        </p:grpSpPr>
        <p:sp>
          <p:nvSpPr>
            <p:cNvPr id="69" name="Freeform 29"/>
            <p:cNvSpPr>
              <a:spLocks/>
            </p:cNvSpPr>
            <p:nvPr userDrawn="1"/>
          </p:nvSpPr>
          <p:spPr bwMode="auto">
            <a:xfrm>
              <a:off x="2310" y="286"/>
              <a:ext cx="1142" cy="2953"/>
            </a:xfrm>
            <a:custGeom>
              <a:avLst/>
              <a:gdLst>
                <a:gd name="T0" fmla="*/ 1022 w 1142"/>
                <a:gd name="T1" fmla="*/ 47 h 2953"/>
                <a:gd name="T2" fmla="*/ 572 w 1142"/>
                <a:gd name="T3" fmla="*/ 225 h 2953"/>
                <a:gd name="T4" fmla="*/ 572 w 1142"/>
                <a:gd name="T5" fmla="*/ 225 h 2953"/>
                <a:gd name="T6" fmla="*/ 120 w 1142"/>
                <a:gd name="T7" fmla="*/ 47 h 2953"/>
                <a:gd name="T8" fmla="*/ 0 w 1142"/>
                <a:gd name="T9" fmla="*/ 0 h 2953"/>
                <a:gd name="T10" fmla="*/ 0 w 1142"/>
                <a:gd name="T11" fmla="*/ 2647 h 2953"/>
                <a:gd name="T12" fmla="*/ 0 w 1142"/>
                <a:gd name="T13" fmla="*/ 2647 h 2953"/>
                <a:gd name="T14" fmla="*/ 572 w 1142"/>
                <a:gd name="T15" fmla="*/ 2953 h 2953"/>
                <a:gd name="T16" fmla="*/ 1142 w 1142"/>
                <a:gd name="T17" fmla="*/ 2647 h 2953"/>
                <a:gd name="T18" fmla="*/ 1142 w 1142"/>
                <a:gd name="T19" fmla="*/ 1634 h 2953"/>
                <a:gd name="T20" fmla="*/ 1142 w 1142"/>
                <a:gd name="T21" fmla="*/ 161 h 2953"/>
                <a:gd name="T22" fmla="*/ 1022 w 1142"/>
                <a:gd name="T23" fmla="*/ 47 h 2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2" h="2953">
                  <a:moveTo>
                    <a:pt x="1022" y="47"/>
                  </a:moveTo>
                  <a:lnTo>
                    <a:pt x="572" y="225"/>
                  </a:lnTo>
                  <a:lnTo>
                    <a:pt x="572" y="225"/>
                  </a:lnTo>
                  <a:lnTo>
                    <a:pt x="120" y="47"/>
                  </a:lnTo>
                  <a:lnTo>
                    <a:pt x="0" y="0"/>
                  </a:lnTo>
                  <a:lnTo>
                    <a:pt x="0" y="2647"/>
                  </a:lnTo>
                  <a:lnTo>
                    <a:pt x="0" y="2647"/>
                  </a:lnTo>
                  <a:lnTo>
                    <a:pt x="572" y="2953"/>
                  </a:lnTo>
                  <a:lnTo>
                    <a:pt x="1142" y="2647"/>
                  </a:lnTo>
                  <a:lnTo>
                    <a:pt x="1142" y="1634"/>
                  </a:lnTo>
                  <a:lnTo>
                    <a:pt x="1142" y="161"/>
                  </a:lnTo>
                  <a:lnTo>
                    <a:pt x="1022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0" name="Freeform 30"/>
            <p:cNvSpPr>
              <a:spLocks/>
            </p:cNvSpPr>
            <p:nvPr userDrawn="1"/>
          </p:nvSpPr>
          <p:spPr bwMode="auto">
            <a:xfrm>
              <a:off x="3332" y="286"/>
              <a:ext cx="120" cy="161"/>
            </a:xfrm>
            <a:custGeom>
              <a:avLst/>
              <a:gdLst>
                <a:gd name="T0" fmla="*/ 120 w 120"/>
                <a:gd name="T1" fmla="*/ 0 h 161"/>
                <a:gd name="T2" fmla="*/ 120 w 120"/>
                <a:gd name="T3" fmla="*/ 161 h 161"/>
                <a:gd name="T4" fmla="*/ 0 w 120"/>
                <a:gd name="T5" fmla="*/ 47 h 161"/>
                <a:gd name="T6" fmla="*/ 120 w 120"/>
                <a:gd name="T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61">
                  <a:moveTo>
                    <a:pt x="120" y="0"/>
                  </a:moveTo>
                  <a:lnTo>
                    <a:pt x="120" y="161"/>
                  </a:lnTo>
                  <a:lnTo>
                    <a:pt x="0" y="47"/>
                  </a:lnTo>
                  <a:lnTo>
                    <a:pt x="12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1" name="Rectangle 31"/>
            <p:cNvSpPr>
              <a:spLocks noChangeArrowheads="1"/>
            </p:cNvSpPr>
            <p:nvPr userDrawn="1"/>
          </p:nvSpPr>
          <p:spPr bwMode="auto">
            <a:xfrm>
              <a:off x="2430" y="0"/>
              <a:ext cx="902" cy="9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2" name="Freeform 32"/>
            <p:cNvSpPr>
              <a:spLocks/>
            </p:cNvSpPr>
            <p:nvPr userDrawn="1"/>
          </p:nvSpPr>
          <p:spPr bwMode="auto">
            <a:xfrm>
              <a:off x="2430" y="0"/>
              <a:ext cx="902" cy="901"/>
            </a:xfrm>
            <a:custGeom>
              <a:avLst/>
              <a:gdLst>
                <a:gd name="T0" fmla="*/ 902 w 902"/>
                <a:gd name="T1" fmla="*/ 901 h 901"/>
                <a:gd name="T2" fmla="*/ 0 w 902"/>
                <a:gd name="T3" fmla="*/ 901 h 901"/>
                <a:gd name="T4" fmla="*/ 0 w 902"/>
                <a:gd name="T5" fmla="*/ 0 h 901"/>
                <a:gd name="T6" fmla="*/ 902 w 902"/>
                <a:gd name="T7" fmla="*/ 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2" h="901">
                  <a:moveTo>
                    <a:pt x="902" y="901"/>
                  </a:moveTo>
                  <a:lnTo>
                    <a:pt x="0" y="901"/>
                  </a:lnTo>
                  <a:lnTo>
                    <a:pt x="0" y="0"/>
                  </a:lnTo>
                  <a:lnTo>
                    <a:pt x="902" y="0"/>
                  </a:lnTo>
                </a:path>
              </a:pathLst>
            </a:custGeom>
            <a:grp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3" name="Freeform 33"/>
            <p:cNvSpPr>
              <a:spLocks/>
            </p:cNvSpPr>
            <p:nvPr userDrawn="1"/>
          </p:nvSpPr>
          <p:spPr bwMode="auto">
            <a:xfrm>
              <a:off x="2430" y="333"/>
              <a:ext cx="1022" cy="1587"/>
            </a:xfrm>
            <a:custGeom>
              <a:avLst/>
              <a:gdLst>
                <a:gd name="T0" fmla="*/ 1022 w 1022"/>
                <a:gd name="T1" fmla="*/ 114 h 1587"/>
                <a:gd name="T2" fmla="*/ 1022 w 1022"/>
                <a:gd name="T3" fmla="*/ 1587 h 1587"/>
                <a:gd name="T4" fmla="*/ 0 w 1022"/>
                <a:gd name="T5" fmla="*/ 568 h 1587"/>
                <a:gd name="T6" fmla="*/ 902 w 1022"/>
                <a:gd name="T7" fmla="*/ 568 h 1587"/>
                <a:gd name="T8" fmla="*/ 902 w 1022"/>
                <a:gd name="T9" fmla="*/ 0 h 1587"/>
                <a:gd name="T10" fmla="*/ 902 w 1022"/>
                <a:gd name="T11" fmla="*/ 0 h 1587"/>
                <a:gd name="T12" fmla="*/ 1022 w 1022"/>
                <a:gd name="T13" fmla="*/ 114 h 1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2" h="1587">
                  <a:moveTo>
                    <a:pt x="1022" y="114"/>
                  </a:moveTo>
                  <a:lnTo>
                    <a:pt x="1022" y="1587"/>
                  </a:lnTo>
                  <a:lnTo>
                    <a:pt x="0" y="568"/>
                  </a:lnTo>
                  <a:lnTo>
                    <a:pt x="902" y="568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22" y="11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74" name="Text Placeholder 59"/>
          <p:cNvSpPr>
            <a:spLocks noGrp="1"/>
          </p:cNvSpPr>
          <p:nvPr>
            <p:ph type="body" sz="quarter" idx="34" hasCustomPrompt="1"/>
          </p:nvPr>
        </p:nvSpPr>
        <p:spPr>
          <a:xfrm>
            <a:off x="1279887" y="1621327"/>
            <a:ext cx="741021" cy="740198"/>
          </a:xfrm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$99</a:t>
            </a:r>
          </a:p>
        </p:txBody>
      </p:sp>
      <p:sp>
        <p:nvSpPr>
          <p:cNvPr id="75" name="Text Placeholder 59"/>
          <p:cNvSpPr>
            <a:spLocks noGrp="1"/>
          </p:cNvSpPr>
          <p:nvPr>
            <p:ph type="body" sz="quarter" idx="36" hasCustomPrompt="1"/>
          </p:nvPr>
        </p:nvSpPr>
        <p:spPr>
          <a:xfrm>
            <a:off x="2614996" y="1457886"/>
            <a:ext cx="870539" cy="869571"/>
          </a:xfrm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$299</a:t>
            </a:r>
          </a:p>
        </p:txBody>
      </p:sp>
      <p:sp>
        <p:nvSpPr>
          <p:cNvPr id="76" name="Text Placeholder 59"/>
          <p:cNvSpPr>
            <a:spLocks noGrp="1"/>
          </p:cNvSpPr>
          <p:nvPr>
            <p:ph type="body" sz="quarter" idx="37" hasCustomPrompt="1"/>
          </p:nvPr>
        </p:nvSpPr>
        <p:spPr>
          <a:xfrm>
            <a:off x="5658465" y="1457886"/>
            <a:ext cx="870539" cy="869571"/>
          </a:xfrm>
          <a:ln>
            <a:solidFill>
              <a:schemeClr val="accent5">
                <a:lumMod val="20000"/>
                <a:lumOff val="80000"/>
              </a:schemeClr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$699</a:t>
            </a:r>
          </a:p>
        </p:txBody>
      </p:sp>
      <p:sp>
        <p:nvSpPr>
          <p:cNvPr id="77" name="Text Placeholder 59"/>
          <p:cNvSpPr>
            <a:spLocks noGrp="1"/>
          </p:cNvSpPr>
          <p:nvPr>
            <p:ph type="body" sz="quarter" idx="38" hasCustomPrompt="1"/>
          </p:nvPr>
        </p:nvSpPr>
        <p:spPr>
          <a:xfrm>
            <a:off x="4085970" y="1275606"/>
            <a:ext cx="972062" cy="970983"/>
          </a:xfrm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$399</a:t>
            </a:r>
          </a:p>
        </p:txBody>
      </p:sp>
      <p:sp>
        <p:nvSpPr>
          <p:cNvPr id="78" name="Text Placeholder 59"/>
          <p:cNvSpPr>
            <a:spLocks noGrp="1"/>
          </p:cNvSpPr>
          <p:nvPr>
            <p:ph type="body" sz="quarter" idx="39" hasCustomPrompt="1"/>
          </p:nvPr>
        </p:nvSpPr>
        <p:spPr>
          <a:xfrm>
            <a:off x="1181304" y="2590050"/>
            <a:ext cx="938188" cy="1368152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text.</a:t>
            </a:r>
          </a:p>
        </p:txBody>
      </p:sp>
      <p:sp>
        <p:nvSpPr>
          <p:cNvPr id="79" name="Text Placeholder 59"/>
          <p:cNvSpPr>
            <a:spLocks noGrp="1"/>
          </p:cNvSpPr>
          <p:nvPr>
            <p:ph type="body" sz="quarter" idx="40" hasCustomPrompt="1"/>
          </p:nvPr>
        </p:nvSpPr>
        <p:spPr>
          <a:xfrm>
            <a:off x="7024508" y="2590050"/>
            <a:ext cx="938188" cy="1368152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text.</a:t>
            </a:r>
          </a:p>
        </p:txBody>
      </p:sp>
      <p:sp>
        <p:nvSpPr>
          <p:cNvPr id="80" name="Text Placeholder 59"/>
          <p:cNvSpPr>
            <a:spLocks noGrp="1"/>
          </p:cNvSpPr>
          <p:nvPr>
            <p:ph type="body" sz="quarter" idx="41" hasCustomPrompt="1"/>
          </p:nvPr>
        </p:nvSpPr>
        <p:spPr>
          <a:xfrm>
            <a:off x="2499182" y="2590050"/>
            <a:ext cx="1102167" cy="1368152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text.</a:t>
            </a:r>
          </a:p>
        </p:txBody>
      </p:sp>
      <p:sp>
        <p:nvSpPr>
          <p:cNvPr id="81" name="Text Placeholder 59"/>
          <p:cNvSpPr>
            <a:spLocks noGrp="1"/>
          </p:cNvSpPr>
          <p:nvPr>
            <p:ph type="body" sz="quarter" idx="42" hasCustomPrompt="1"/>
          </p:nvPr>
        </p:nvSpPr>
        <p:spPr>
          <a:xfrm>
            <a:off x="5542651" y="2590050"/>
            <a:ext cx="1102167" cy="1368152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text.</a:t>
            </a:r>
          </a:p>
        </p:txBody>
      </p:sp>
      <p:sp>
        <p:nvSpPr>
          <p:cNvPr id="82" name="Text Placeholder 59"/>
          <p:cNvSpPr>
            <a:spLocks noGrp="1"/>
          </p:cNvSpPr>
          <p:nvPr>
            <p:ph type="body" sz="quarter" idx="43" hasCustomPrompt="1"/>
          </p:nvPr>
        </p:nvSpPr>
        <p:spPr>
          <a:xfrm>
            <a:off x="3956648" y="2590050"/>
            <a:ext cx="1230704" cy="1368152"/>
          </a:xfrm>
        </p:spPr>
        <p:txBody>
          <a:bodyPr anchor="t">
            <a:noAutofit/>
          </a:bodyPr>
          <a:lstStyle>
            <a:lvl1pPr marL="0" indent="0" algn="ctr">
              <a:buNone/>
              <a:defRPr sz="1800" b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dirty="0"/>
              <a:t>This is a sample text.</a:t>
            </a:r>
          </a:p>
        </p:txBody>
      </p:sp>
    </p:spTree>
    <p:extLst>
      <p:ext uri="{BB962C8B-B14F-4D97-AF65-F5344CB8AC3E}">
        <p14:creationId xmlns:p14="http://schemas.microsoft.com/office/powerpoint/2010/main" val="12554114"/>
      </p:ext>
    </p:extLst>
  </p:cSld>
  <p:clrMapOvr>
    <a:masterClrMapping/>
  </p:clrMapOvr>
  <p:transition spd="slow">
    <p:push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wnload our Ap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angle 203"/>
          <p:cNvSpPr/>
          <p:nvPr userDrawn="1"/>
        </p:nvSpPr>
        <p:spPr>
          <a:xfrm>
            <a:off x="0" y="-15594"/>
            <a:ext cx="9144000" cy="3667464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chemeClr val="accent3"/>
              </a:gs>
              <a:gs pos="3300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Download our App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CF679C-547F-4466-B8A9-3FF5A83B539F}" type="datetimeFigureOut">
              <a:rPr lang="en-US" smtClean="0"/>
              <a:pPr/>
              <a:t>2/6/2024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21BC842-42E7-4698-A7BD-05AC1B5C2F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68"/>
          <p:cNvSpPr>
            <a:spLocks noGrp="1"/>
          </p:cNvSpPr>
          <p:nvPr>
            <p:ph type="body" sz="quarter" idx="18" hasCustomPrompt="1"/>
          </p:nvPr>
        </p:nvSpPr>
        <p:spPr>
          <a:xfrm>
            <a:off x="655608" y="2217069"/>
            <a:ext cx="2720216" cy="1155000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Insert your desired text here</a:t>
            </a:r>
          </a:p>
        </p:txBody>
      </p:sp>
      <p:sp>
        <p:nvSpPr>
          <p:cNvPr id="47" name="Text Placeholder 68"/>
          <p:cNvSpPr>
            <a:spLocks noGrp="1"/>
          </p:cNvSpPr>
          <p:nvPr>
            <p:ph type="body" sz="quarter" idx="30" hasCustomPrompt="1"/>
          </p:nvPr>
        </p:nvSpPr>
        <p:spPr>
          <a:xfrm>
            <a:off x="5768176" y="2217069"/>
            <a:ext cx="2720216" cy="1155000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en-US" noProof="0" dirty="0"/>
              <a:t>Insert your desired text here</a:t>
            </a:r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3819224" y="1377495"/>
            <a:ext cx="1523316" cy="3165764"/>
            <a:chOff x="1391114" y="1439664"/>
            <a:chExt cx="1435906" cy="2984106"/>
          </a:xfrm>
        </p:grpSpPr>
        <p:sp>
          <p:nvSpPr>
            <p:cNvPr id="4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392955" y="1441505"/>
              <a:ext cx="1434065" cy="2982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5" name="Freeform 5"/>
            <p:cNvSpPr>
              <a:spLocks/>
            </p:cNvSpPr>
            <p:nvPr userDrawn="1"/>
          </p:nvSpPr>
          <p:spPr bwMode="auto">
            <a:xfrm>
              <a:off x="1391114" y="1872277"/>
              <a:ext cx="17489" cy="135306"/>
            </a:xfrm>
            <a:custGeom>
              <a:avLst/>
              <a:gdLst>
                <a:gd name="T0" fmla="*/ 11 w 11"/>
                <a:gd name="T1" fmla="*/ 82 h 88"/>
                <a:gd name="T2" fmla="*/ 5 w 11"/>
                <a:gd name="T3" fmla="*/ 88 h 88"/>
                <a:gd name="T4" fmla="*/ 5 w 11"/>
                <a:gd name="T5" fmla="*/ 88 h 88"/>
                <a:gd name="T6" fmla="*/ 0 w 11"/>
                <a:gd name="T7" fmla="*/ 82 h 88"/>
                <a:gd name="T8" fmla="*/ 0 w 11"/>
                <a:gd name="T9" fmla="*/ 5 h 88"/>
                <a:gd name="T10" fmla="*/ 5 w 11"/>
                <a:gd name="T11" fmla="*/ 0 h 88"/>
                <a:gd name="T12" fmla="*/ 5 w 11"/>
                <a:gd name="T13" fmla="*/ 0 h 88"/>
                <a:gd name="T14" fmla="*/ 11 w 11"/>
                <a:gd name="T15" fmla="*/ 5 h 88"/>
                <a:gd name="T16" fmla="*/ 11 w 11"/>
                <a:gd name="T17" fmla="*/ 8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8">
                  <a:moveTo>
                    <a:pt x="11" y="82"/>
                  </a:moveTo>
                  <a:cubicBezTo>
                    <a:pt x="11" y="85"/>
                    <a:pt x="8" y="88"/>
                    <a:pt x="5" y="88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2" y="88"/>
                    <a:pt x="0" y="85"/>
                    <a:pt x="0" y="8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11" y="2"/>
                    <a:pt x="11" y="5"/>
                  </a:cubicBezTo>
                  <a:lnTo>
                    <a:pt x="11" y="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6" name="Freeform 6"/>
            <p:cNvSpPr>
              <a:spLocks/>
            </p:cNvSpPr>
            <p:nvPr userDrawn="1"/>
          </p:nvSpPr>
          <p:spPr bwMode="auto">
            <a:xfrm>
              <a:off x="1391114" y="2147492"/>
              <a:ext cx="17489" cy="108613"/>
            </a:xfrm>
            <a:custGeom>
              <a:avLst/>
              <a:gdLst>
                <a:gd name="T0" fmla="*/ 11 w 11"/>
                <a:gd name="T1" fmla="*/ 66 h 71"/>
                <a:gd name="T2" fmla="*/ 5 w 11"/>
                <a:gd name="T3" fmla="*/ 71 h 71"/>
                <a:gd name="T4" fmla="*/ 5 w 11"/>
                <a:gd name="T5" fmla="*/ 71 h 71"/>
                <a:gd name="T6" fmla="*/ 0 w 11"/>
                <a:gd name="T7" fmla="*/ 66 h 71"/>
                <a:gd name="T8" fmla="*/ 0 w 11"/>
                <a:gd name="T9" fmla="*/ 5 h 71"/>
                <a:gd name="T10" fmla="*/ 5 w 11"/>
                <a:gd name="T11" fmla="*/ 0 h 71"/>
                <a:gd name="T12" fmla="*/ 5 w 11"/>
                <a:gd name="T13" fmla="*/ 0 h 71"/>
                <a:gd name="T14" fmla="*/ 11 w 11"/>
                <a:gd name="T15" fmla="*/ 5 h 71"/>
                <a:gd name="T16" fmla="*/ 11 w 11"/>
                <a:gd name="T17" fmla="*/ 6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1">
                  <a:moveTo>
                    <a:pt x="11" y="66"/>
                  </a:moveTo>
                  <a:cubicBezTo>
                    <a:pt x="11" y="69"/>
                    <a:pt x="8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2" y="71"/>
                    <a:pt x="0" y="69"/>
                    <a:pt x="0" y="6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11" y="2"/>
                    <a:pt x="11" y="5"/>
                  </a:cubicBezTo>
                  <a:lnTo>
                    <a:pt x="11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7" name="Freeform 7"/>
            <p:cNvSpPr>
              <a:spLocks/>
            </p:cNvSpPr>
            <p:nvPr userDrawn="1"/>
          </p:nvSpPr>
          <p:spPr bwMode="auto">
            <a:xfrm>
              <a:off x="1391114" y="2394173"/>
              <a:ext cx="17489" cy="108613"/>
            </a:xfrm>
            <a:custGeom>
              <a:avLst/>
              <a:gdLst>
                <a:gd name="T0" fmla="*/ 11 w 11"/>
                <a:gd name="T1" fmla="*/ 66 h 71"/>
                <a:gd name="T2" fmla="*/ 5 w 11"/>
                <a:gd name="T3" fmla="*/ 71 h 71"/>
                <a:gd name="T4" fmla="*/ 5 w 11"/>
                <a:gd name="T5" fmla="*/ 71 h 71"/>
                <a:gd name="T6" fmla="*/ 0 w 11"/>
                <a:gd name="T7" fmla="*/ 66 h 71"/>
                <a:gd name="T8" fmla="*/ 0 w 11"/>
                <a:gd name="T9" fmla="*/ 5 h 71"/>
                <a:gd name="T10" fmla="*/ 5 w 11"/>
                <a:gd name="T11" fmla="*/ 0 h 71"/>
                <a:gd name="T12" fmla="*/ 5 w 11"/>
                <a:gd name="T13" fmla="*/ 0 h 71"/>
                <a:gd name="T14" fmla="*/ 11 w 11"/>
                <a:gd name="T15" fmla="*/ 5 h 71"/>
                <a:gd name="T16" fmla="*/ 11 w 11"/>
                <a:gd name="T17" fmla="*/ 6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71">
                  <a:moveTo>
                    <a:pt x="11" y="66"/>
                  </a:moveTo>
                  <a:cubicBezTo>
                    <a:pt x="11" y="69"/>
                    <a:pt x="8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2" y="71"/>
                    <a:pt x="0" y="69"/>
                    <a:pt x="0" y="6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11" y="2"/>
                    <a:pt x="11" y="5"/>
                  </a:cubicBezTo>
                  <a:lnTo>
                    <a:pt x="11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8" name="Freeform 8"/>
            <p:cNvSpPr>
              <a:spLocks/>
            </p:cNvSpPr>
            <p:nvPr userDrawn="1"/>
          </p:nvSpPr>
          <p:spPr bwMode="auto">
            <a:xfrm>
              <a:off x="2368635" y="1439664"/>
              <a:ext cx="228272" cy="22091"/>
            </a:xfrm>
            <a:custGeom>
              <a:avLst/>
              <a:gdLst>
                <a:gd name="T0" fmla="*/ 148 w 148"/>
                <a:gd name="T1" fmla="*/ 7 h 14"/>
                <a:gd name="T2" fmla="*/ 141 w 148"/>
                <a:gd name="T3" fmla="*/ 14 h 14"/>
                <a:gd name="T4" fmla="*/ 6 w 148"/>
                <a:gd name="T5" fmla="*/ 14 h 14"/>
                <a:gd name="T6" fmla="*/ 0 w 148"/>
                <a:gd name="T7" fmla="*/ 7 h 14"/>
                <a:gd name="T8" fmla="*/ 0 w 148"/>
                <a:gd name="T9" fmla="*/ 7 h 14"/>
                <a:gd name="T10" fmla="*/ 6 w 148"/>
                <a:gd name="T11" fmla="*/ 0 h 14"/>
                <a:gd name="T12" fmla="*/ 141 w 148"/>
                <a:gd name="T13" fmla="*/ 0 h 14"/>
                <a:gd name="T14" fmla="*/ 148 w 148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14">
                  <a:moveTo>
                    <a:pt x="148" y="7"/>
                  </a:moveTo>
                  <a:cubicBezTo>
                    <a:pt x="148" y="11"/>
                    <a:pt x="145" y="14"/>
                    <a:pt x="141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5" y="0"/>
                    <a:pt x="148" y="3"/>
                    <a:pt x="148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79" name="Freeform 9"/>
            <p:cNvSpPr>
              <a:spLocks/>
            </p:cNvSpPr>
            <p:nvPr userDrawn="1"/>
          </p:nvSpPr>
          <p:spPr bwMode="auto">
            <a:xfrm>
              <a:off x="1408603" y="1458073"/>
              <a:ext cx="1411054" cy="2958333"/>
            </a:xfrm>
            <a:custGeom>
              <a:avLst/>
              <a:gdLst>
                <a:gd name="T0" fmla="*/ 918 w 918"/>
                <a:gd name="T1" fmla="*/ 1784 h 1928"/>
                <a:gd name="T2" fmla="*/ 775 w 918"/>
                <a:gd name="T3" fmla="*/ 1928 h 1928"/>
                <a:gd name="T4" fmla="*/ 144 w 918"/>
                <a:gd name="T5" fmla="*/ 1928 h 1928"/>
                <a:gd name="T6" fmla="*/ 0 w 918"/>
                <a:gd name="T7" fmla="*/ 1784 h 1928"/>
                <a:gd name="T8" fmla="*/ 0 w 918"/>
                <a:gd name="T9" fmla="*/ 144 h 1928"/>
                <a:gd name="T10" fmla="*/ 144 w 918"/>
                <a:gd name="T11" fmla="*/ 0 h 1928"/>
                <a:gd name="T12" fmla="*/ 775 w 918"/>
                <a:gd name="T13" fmla="*/ 0 h 1928"/>
                <a:gd name="T14" fmla="*/ 918 w 918"/>
                <a:gd name="T15" fmla="*/ 144 h 1928"/>
                <a:gd name="T16" fmla="*/ 918 w 918"/>
                <a:gd name="T17" fmla="*/ 1784 h 1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8" h="1928">
                  <a:moveTo>
                    <a:pt x="918" y="1784"/>
                  </a:moveTo>
                  <a:cubicBezTo>
                    <a:pt x="918" y="1864"/>
                    <a:pt x="854" y="1928"/>
                    <a:pt x="775" y="1928"/>
                  </a:cubicBezTo>
                  <a:cubicBezTo>
                    <a:pt x="144" y="1928"/>
                    <a:pt x="144" y="1928"/>
                    <a:pt x="144" y="1928"/>
                  </a:cubicBezTo>
                  <a:cubicBezTo>
                    <a:pt x="64" y="1928"/>
                    <a:pt x="0" y="1864"/>
                    <a:pt x="0" y="178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65"/>
                    <a:pt x="64" y="0"/>
                    <a:pt x="144" y="0"/>
                  </a:cubicBezTo>
                  <a:cubicBezTo>
                    <a:pt x="775" y="0"/>
                    <a:pt x="775" y="0"/>
                    <a:pt x="775" y="0"/>
                  </a:cubicBezTo>
                  <a:cubicBezTo>
                    <a:pt x="854" y="0"/>
                    <a:pt x="918" y="65"/>
                    <a:pt x="918" y="144"/>
                  </a:cubicBezTo>
                  <a:lnTo>
                    <a:pt x="918" y="17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0" name="Freeform 10"/>
            <p:cNvSpPr>
              <a:spLocks noEditPoints="1"/>
            </p:cNvSpPr>
            <p:nvPr userDrawn="1"/>
          </p:nvSpPr>
          <p:spPr bwMode="auto">
            <a:xfrm>
              <a:off x="1402159" y="1452550"/>
              <a:ext cx="1424861" cy="2969379"/>
            </a:xfrm>
            <a:custGeom>
              <a:avLst/>
              <a:gdLst>
                <a:gd name="T0" fmla="*/ 779 w 927"/>
                <a:gd name="T1" fmla="*/ 1936 h 1936"/>
                <a:gd name="T2" fmla="*/ 148 w 927"/>
                <a:gd name="T3" fmla="*/ 1936 h 1936"/>
                <a:gd name="T4" fmla="*/ 0 w 927"/>
                <a:gd name="T5" fmla="*/ 1788 h 1936"/>
                <a:gd name="T6" fmla="*/ 0 w 927"/>
                <a:gd name="T7" fmla="*/ 148 h 1936"/>
                <a:gd name="T8" fmla="*/ 148 w 927"/>
                <a:gd name="T9" fmla="*/ 0 h 1936"/>
                <a:gd name="T10" fmla="*/ 779 w 927"/>
                <a:gd name="T11" fmla="*/ 0 h 1936"/>
                <a:gd name="T12" fmla="*/ 927 w 927"/>
                <a:gd name="T13" fmla="*/ 148 h 1936"/>
                <a:gd name="T14" fmla="*/ 927 w 927"/>
                <a:gd name="T15" fmla="*/ 1788 h 1936"/>
                <a:gd name="T16" fmla="*/ 779 w 927"/>
                <a:gd name="T17" fmla="*/ 1936 h 1936"/>
                <a:gd name="T18" fmla="*/ 148 w 927"/>
                <a:gd name="T19" fmla="*/ 9 h 1936"/>
                <a:gd name="T20" fmla="*/ 9 w 927"/>
                <a:gd name="T21" fmla="*/ 148 h 1936"/>
                <a:gd name="T22" fmla="*/ 9 w 927"/>
                <a:gd name="T23" fmla="*/ 1788 h 1936"/>
                <a:gd name="T24" fmla="*/ 148 w 927"/>
                <a:gd name="T25" fmla="*/ 1927 h 1936"/>
                <a:gd name="T26" fmla="*/ 779 w 927"/>
                <a:gd name="T27" fmla="*/ 1927 h 1936"/>
                <a:gd name="T28" fmla="*/ 918 w 927"/>
                <a:gd name="T29" fmla="*/ 1788 h 1936"/>
                <a:gd name="T30" fmla="*/ 918 w 927"/>
                <a:gd name="T31" fmla="*/ 148 h 1936"/>
                <a:gd name="T32" fmla="*/ 779 w 927"/>
                <a:gd name="T33" fmla="*/ 9 h 1936"/>
                <a:gd name="T34" fmla="*/ 148 w 927"/>
                <a:gd name="T35" fmla="*/ 9 h 19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7" h="1936">
                  <a:moveTo>
                    <a:pt x="779" y="1936"/>
                  </a:moveTo>
                  <a:cubicBezTo>
                    <a:pt x="148" y="1936"/>
                    <a:pt x="148" y="1936"/>
                    <a:pt x="148" y="1936"/>
                  </a:cubicBezTo>
                  <a:cubicBezTo>
                    <a:pt x="66" y="1936"/>
                    <a:pt x="0" y="1870"/>
                    <a:pt x="0" y="178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67"/>
                    <a:pt x="66" y="0"/>
                    <a:pt x="148" y="0"/>
                  </a:cubicBezTo>
                  <a:cubicBezTo>
                    <a:pt x="779" y="0"/>
                    <a:pt x="779" y="0"/>
                    <a:pt x="779" y="0"/>
                  </a:cubicBezTo>
                  <a:cubicBezTo>
                    <a:pt x="860" y="0"/>
                    <a:pt x="927" y="67"/>
                    <a:pt x="927" y="148"/>
                  </a:cubicBezTo>
                  <a:cubicBezTo>
                    <a:pt x="927" y="1788"/>
                    <a:pt x="927" y="1788"/>
                    <a:pt x="927" y="1788"/>
                  </a:cubicBezTo>
                  <a:cubicBezTo>
                    <a:pt x="927" y="1870"/>
                    <a:pt x="860" y="1936"/>
                    <a:pt x="779" y="1936"/>
                  </a:cubicBezTo>
                  <a:close/>
                  <a:moveTo>
                    <a:pt x="148" y="9"/>
                  </a:moveTo>
                  <a:cubicBezTo>
                    <a:pt x="71" y="9"/>
                    <a:pt x="9" y="71"/>
                    <a:pt x="9" y="148"/>
                  </a:cubicBezTo>
                  <a:cubicBezTo>
                    <a:pt x="9" y="1788"/>
                    <a:pt x="9" y="1788"/>
                    <a:pt x="9" y="1788"/>
                  </a:cubicBezTo>
                  <a:cubicBezTo>
                    <a:pt x="9" y="1865"/>
                    <a:pt x="71" y="1927"/>
                    <a:pt x="148" y="1927"/>
                  </a:cubicBezTo>
                  <a:cubicBezTo>
                    <a:pt x="779" y="1927"/>
                    <a:pt x="779" y="1927"/>
                    <a:pt x="779" y="1927"/>
                  </a:cubicBezTo>
                  <a:cubicBezTo>
                    <a:pt x="855" y="1927"/>
                    <a:pt x="918" y="1865"/>
                    <a:pt x="918" y="1788"/>
                  </a:cubicBezTo>
                  <a:cubicBezTo>
                    <a:pt x="918" y="148"/>
                    <a:pt x="918" y="148"/>
                    <a:pt x="918" y="148"/>
                  </a:cubicBezTo>
                  <a:cubicBezTo>
                    <a:pt x="918" y="71"/>
                    <a:pt x="855" y="9"/>
                    <a:pt x="779" y="9"/>
                  </a:cubicBezTo>
                  <a:lnTo>
                    <a:pt x="148" y="9"/>
                  </a:lnTo>
                  <a:close/>
                </a:path>
              </a:pathLst>
            </a:custGeom>
            <a:solidFill>
              <a:srgbClr val="686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1" name="Freeform 14"/>
            <p:cNvSpPr>
              <a:spLocks/>
            </p:cNvSpPr>
            <p:nvPr userDrawn="1"/>
          </p:nvSpPr>
          <p:spPr bwMode="auto">
            <a:xfrm>
              <a:off x="1986647" y="4089646"/>
              <a:ext cx="255886" cy="255886"/>
            </a:xfrm>
            <a:custGeom>
              <a:avLst/>
              <a:gdLst>
                <a:gd name="T0" fmla="*/ 167 w 167"/>
                <a:gd name="T1" fmla="*/ 83 h 167"/>
                <a:gd name="T2" fmla="*/ 83 w 167"/>
                <a:gd name="T3" fmla="*/ 167 h 167"/>
                <a:gd name="T4" fmla="*/ 0 w 167"/>
                <a:gd name="T5" fmla="*/ 83 h 167"/>
                <a:gd name="T6" fmla="*/ 5 w 167"/>
                <a:gd name="T7" fmla="*/ 54 h 167"/>
                <a:gd name="T8" fmla="*/ 83 w 167"/>
                <a:gd name="T9" fmla="*/ 0 h 167"/>
                <a:gd name="T10" fmla="*/ 162 w 167"/>
                <a:gd name="T11" fmla="*/ 54 h 167"/>
                <a:gd name="T12" fmla="*/ 167 w 167"/>
                <a:gd name="T13" fmla="*/ 8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167">
                  <a:moveTo>
                    <a:pt x="167" y="83"/>
                  </a:moveTo>
                  <a:cubicBezTo>
                    <a:pt x="167" y="129"/>
                    <a:pt x="129" y="167"/>
                    <a:pt x="83" y="167"/>
                  </a:cubicBezTo>
                  <a:cubicBezTo>
                    <a:pt x="37" y="167"/>
                    <a:pt x="0" y="129"/>
                    <a:pt x="0" y="83"/>
                  </a:cubicBezTo>
                  <a:cubicBezTo>
                    <a:pt x="0" y="73"/>
                    <a:pt x="1" y="63"/>
                    <a:pt x="5" y="54"/>
                  </a:cubicBezTo>
                  <a:cubicBezTo>
                    <a:pt x="17" y="22"/>
                    <a:pt x="47" y="0"/>
                    <a:pt x="83" y="0"/>
                  </a:cubicBezTo>
                  <a:cubicBezTo>
                    <a:pt x="119" y="0"/>
                    <a:pt x="150" y="22"/>
                    <a:pt x="162" y="54"/>
                  </a:cubicBezTo>
                  <a:cubicBezTo>
                    <a:pt x="165" y="63"/>
                    <a:pt x="167" y="73"/>
                    <a:pt x="167" y="83"/>
                  </a:cubicBezTo>
                  <a:close/>
                </a:path>
              </a:pathLst>
            </a:custGeom>
            <a:solidFill>
              <a:srgbClr val="1D1D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2" name="Freeform 80"/>
            <p:cNvSpPr>
              <a:spLocks noEditPoints="1"/>
            </p:cNvSpPr>
            <p:nvPr userDrawn="1"/>
          </p:nvSpPr>
          <p:spPr bwMode="auto">
            <a:xfrm>
              <a:off x="2065806" y="4168805"/>
              <a:ext cx="95727" cy="95727"/>
            </a:xfrm>
            <a:custGeom>
              <a:avLst/>
              <a:gdLst>
                <a:gd name="T0" fmla="*/ 51 w 62"/>
                <a:gd name="T1" fmla="*/ 62 h 62"/>
                <a:gd name="T2" fmla="*/ 11 w 62"/>
                <a:gd name="T3" fmla="*/ 62 h 62"/>
                <a:gd name="T4" fmla="*/ 0 w 62"/>
                <a:gd name="T5" fmla="*/ 51 h 62"/>
                <a:gd name="T6" fmla="*/ 0 w 62"/>
                <a:gd name="T7" fmla="*/ 11 h 62"/>
                <a:gd name="T8" fmla="*/ 11 w 62"/>
                <a:gd name="T9" fmla="*/ 0 h 62"/>
                <a:gd name="T10" fmla="*/ 51 w 62"/>
                <a:gd name="T11" fmla="*/ 0 h 62"/>
                <a:gd name="T12" fmla="*/ 62 w 62"/>
                <a:gd name="T13" fmla="*/ 11 h 62"/>
                <a:gd name="T14" fmla="*/ 62 w 62"/>
                <a:gd name="T15" fmla="*/ 51 h 62"/>
                <a:gd name="T16" fmla="*/ 51 w 62"/>
                <a:gd name="T17" fmla="*/ 62 h 62"/>
                <a:gd name="T18" fmla="*/ 11 w 62"/>
                <a:gd name="T19" fmla="*/ 3 h 62"/>
                <a:gd name="T20" fmla="*/ 3 w 62"/>
                <a:gd name="T21" fmla="*/ 11 h 62"/>
                <a:gd name="T22" fmla="*/ 3 w 62"/>
                <a:gd name="T23" fmla="*/ 51 h 62"/>
                <a:gd name="T24" fmla="*/ 11 w 62"/>
                <a:gd name="T25" fmla="*/ 59 h 62"/>
                <a:gd name="T26" fmla="*/ 51 w 62"/>
                <a:gd name="T27" fmla="*/ 59 h 62"/>
                <a:gd name="T28" fmla="*/ 59 w 62"/>
                <a:gd name="T29" fmla="*/ 51 h 62"/>
                <a:gd name="T30" fmla="*/ 59 w 62"/>
                <a:gd name="T31" fmla="*/ 11 h 62"/>
                <a:gd name="T32" fmla="*/ 51 w 62"/>
                <a:gd name="T33" fmla="*/ 3 h 62"/>
                <a:gd name="T34" fmla="*/ 11 w 62"/>
                <a:gd name="T35" fmla="*/ 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" h="62">
                  <a:moveTo>
                    <a:pt x="51" y="62"/>
                  </a:moveTo>
                  <a:cubicBezTo>
                    <a:pt x="11" y="62"/>
                    <a:pt x="11" y="62"/>
                    <a:pt x="11" y="62"/>
                  </a:cubicBezTo>
                  <a:cubicBezTo>
                    <a:pt x="5" y="62"/>
                    <a:pt x="0" y="57"/>
                    <a:pt x="0" y="5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7" y="0"/>
                    <a:pt x="62" y="5"/>
                    <a:pt x="62" y="1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2" y="57"/>
                    <a:pt x="57" y="62"/>
                    <a:pt x="51" y="62"/>
                  </a:cubicBezTo>
                  <a:close/>
                  <a:moveTo>
                    <a:pt x="11" y="3"/>
                  </a:moveTo>
                  <a:cubicBezTo>
                    <a:pt x="7" y="3"/>
                    <a:pt x="3" y="7"/>
                    <a:pt x="3" y="1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3" y="56"/>
                    <a:pt x="7" y="59"/>
                    <a:pt x="11" y="59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6" y="59"/>
                    <a:pt x="59" y="56"/>
                    <a:pt x="59" y="5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7"/>
                    <a:pt x="56" y="3"/>
                    <a:pt x="51" y="3"/>
                  </a:cubicBezTo>
                  <a:lnTo>
                    <a:pt x="11" y="3"/>
                  </a:lnTo>
                  <a:close/>
                </a:path>
              </a:pathLst>
            </a:custGeom>
            <a:solidFill>
              <a:srgbClr val="EAE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1505250" y="1872277"/>
              <a:ext cx="1218679" cy="2162142"/>
            </a:xfrm>
            <a:prstGeom prst="rect">
              <a:avLst/>
            </a:prstGeom>
            <a:solidFill>
              <a:srgbClr val="252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4" name="Freeform 82"/>
            <p:cNvSpPr>
              <a:spLocks/>
            </p:cNvSpPr>
            <p:nvPr userDrawn="1"/>
          </p:nvSpPr>
          <p:spPr bwMode="auto">
            <a:xfrm>
              <a:off x="1986647" y="1687266"/>
              <a:ext cx="255886" cy="57988"/>
            </a:xfrm>
            <a:custGeom>
              <a:avLst/>
              <a:gdLst>
                <a:gd name="T0" fmla="*/ 167 w 167"/>
                <a:gd name="T1" fmla="*/ 19 h 38"/>
                <a:gd name="T2" fmla="*/ 148 w 167"/>
                <a:gd name="T3" fmla="*/ 38 h 38"/>
                <a:gd name="T4" fmla="*/ 19 w 167"/>
                <a:gd name="T5" fmla="*/ 38 h 38"/>
                <a:gd name="T6" fmla="*/ 0 w 167"/>
                <a:gd name="T7" fmla="*/ 19 h 38"/>
                <a:gd name="T8" fmla="*/ 0 w 167"/>
                <a:gd name="T9" fmla="*/ 19 h 38"/>
                <a:gd name="T10" fmla="*/ 19 w 167"/>
                <a:gd name="T11" fmla="*/ 0 h 38"/>
                <a:gd name="T12" fmla="*/ 148 w 167"/>
                <a:gd name="T13" fmla="*/ 0 h 38"/>
                <a:gd name="T14" fmla="*/ 167 w 167"/>
                <a:gd name="T15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38">
                  <a:moveTo>
                    <a:pt x="167" y="19"/>
                  </a:moveTo>
                  <a:cubicBezTo>
                    <a:pt x="167" y="30"/>
                    <a:pt x="158" y="38"/>
                    <a:pt x="148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58" y="0"/>
                    <a:pt x="167" y="9"/>
                    <a:pt x="167" y="19"/>
                  </a:cubicBezTo>
                  <a:close/>
                </a:path>
              </a:pathLst>
            </a:custGeom>
            <a:solidFill>
              <a:srgbClr val="303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5" name="Freeform 83"/>
            <p:cNvSpPr>
              <a:spLocks/>
            </p:cNvSpPr>
            <p:nvPr userDrawn="1"/>
          </p:nvSpPr>
          <p:spPr bwMode="auto">
            <a:xfrm>
              <a:off x="2005056" y="1705675"/>
              <a:ext cx="219068" cy="21170"/>
            </a:xfrm>
            <a:custGeom>
              <a:avLst/>
              <a:gdLst>
                <a:gd name="T0" fmla="*/ 7 w 143"/>
                <a:gd name="T1" fmla="*/ 14 h 14"/>
                <a:gd name="T2" fmla="*/ 0 w 143"/>
                <a:gd name="T3" fmla="*/ 7 h 14"/>
                <a:gd name="T4" fmla="*/ 7 w 143"/>
                <a:gd name="T5" fmla="*/ 0 h 14"/>
                <a:gd name="T6" fmla="*/ 136 w 143"/>
                <a:gd name="T7" fmla="*/ 0 h 14"/>
                <a:gd name="T8" fmla="*/ 143 w 143"/>
                <a:gd name="T9" fmla="*/ 7 h 14"/>
                <a:gd name="T10" fmla="*/ 136 w 143"/>
                <a:gd name="T11" fmla="*/ 14 h 14"/>
                <a:gd name="T12" fmla="*/ 7 w 143"/>
                <a:gd name="T13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4">
                  <a:moveTo>
                    <a:pt x="7" y="14"/>
                  </a:moveTo>
                  <a:cubicBezTo>
                    <a:pt x="3" y="14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40" y="0"/>
                    <a:pt x="143" y="3"/>
                    <a:pt x="143" y="7"/>
                  </a:cubicBezTo>
                  <a:cubicBezTo>
                    <a:pt x="143" y="11"/>
                    <a:pt x="140" y="14"/>
                    <a:pt x="136" y="14"/>
                  </a:cubicBezTo>
                  <a:lnTo>
                    <a:pt x="7" y="14"/>
                  </a:lnTo>
                  <a:close/>
                </a:path>
              </a:pathLst>
            </a:custGeom>
            <a:solidFill>
              <a:srgbClr val="1B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6" name="Freeform 84"/>
            <p:cNvSpPr>
              <a:spLocks noEditPoints="1"/>
            </p:cNvSpPr>
            <p:nvPr userDrawn="1"/>
          </p:nvSpPr>
          <p:spPr bwMode="auto">
            <a:xfrm>
              <a:off x="2001374" y="1703834"/>
              <a:ext cx="224590" cy="25773"/>
            </a:xfrm>
            <a:custGeom>
              <a:avLst/>
              <a:gdLst>
                <a:gd name="T0" fmla="*/ 138 w 146"/>
                <a:gd name="T1" fmla="*/ 17 h 17"/>
                <a:gd name="T2" fmla="*/ 9 w 146"/>
                <a:gd name="T3" fmla="*/ 17 h 17"/>
                <a:gd name="T4" fmla="*/ 0 w 146"/>
                <a:gd name="T5" fmla="*/ 8 h 17"/>
                <a:gd name="T6" fmla="*/ 9 w 146"/>
                <a:gd name="T7" fmla="*/ 0 h 17"/>
                <a:gd name="T8" fmla="*/ 138 w 146"/>
                <a:gd name="T9" fmla="*/ 0 h 17"/>
                <a:gd name="T10" fmla="*/ 146 w 146"/>
                <a:gd name="T11" fmla="*/ 8 h 17"/>
                <a:gd name="T12" fmla="*/ 138 w 146"/>
                <a:gd name="T13" fmla="*/ 17 h 17"/>
                <a:gd name="T14" fmla="*/ 9 w 146"/>
                <a:gd name="T15" fmla="*/ 3 h 17"/>
                <a:gd name="T16" fmla="*/ 3 w 146"/>
                <a:gd name="T17" fmla="*/ 8 h 17"/>
                <a:gd name="T18" fmla="*/ 9 w 146"/>
                <a:gd name="T19" fmla="*/ 14 h 17"/>
                <a:gd name="T20" fmla="*/ 138 w 146"/>
                <a:gd name="T21" fmla="*/ 14 h 17"/>
                <a:gd name="T22" fmla="*/ 143 w 146"/>
                <a:gd name="T23" fmla="*/ 8 h 17"/>
                <a:gd name="T24" fmla="*/ 138 w 146"/>
                <a:gd name="T25" fmla="*/ 3 h 17"/>
                <a:gd name="T26" fmla="*/ 9 w 146"/>
                <a:gd name="T2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" h="17">
                  <a:moveTo>
                    <a:pt x="138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4" y="17"/>
                    <a:pt x="0" y="13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2" y="0"/>
                    <a:pt x="146" y="4"/>
                    <a:pt x="146" y="8"/>
                  </a:cubicBezTo>
                  <a:cubicBezTo>
                    <a:pt x="146" y="13"/>
                    <a:pt x="142" y="17"/>
                    <a:pt x="138" y="17"/>
                  </a:cubicBezTo>
                  <a:close/>
                  <a:moveTo>
                    <a:pt x="9" y="3"/>
                  </a:moveTo>
                  <a:cubicBezTo>
                    <a:pt x="6" y="3"/>
                    <a:pt x="3" y="5"/>
                    <a:pt x="3" y="8"/>
                  </a:cubicBezTo>
                  <a:cubicBezTo>
                    <a:pt x="3" y="11"/>
                    <a:pt x="6" y="14"/>
                    <a:pt x="9" y="14"/>
                  </a:cubicBezTo>
                  <a:cubicBezTo>
                    <a:pt x="138" y="14"/>
                    <a:pt x="138" y="14"/>
                    <a:pt x="138" y="14"/>
                  </a:cubicBezTo>
                  <a:cubicBezTo>
                    <a:pt x="141" y="14"/>
                    <a:pt x="143" y="11"/>
                    <a:pt x="143" y="8"/>
                  </a:cubicBezTo>
                  <a:cubicBezTo>
                    <a:pt x="143" y="5"/>
                    <a:pt x="141" y="3"/>
                    <a:pt x="138" y="3"/>
                  </a:cubicBezTo>
                  <a:lnTo>
                    <a:pt x="9" y="3"/>
                  </a:lnTo>
                  <a:close/>
                </a:path>
              </a:pathLst>
            </a:custGeom>
            <a:solidFill>
              <a:srgbClr val="3030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7" name="Oval 85"/>
            <p:cNvSpPr>
              <a:spLocks noChangeArrowheads="1"/>
            </p:cNvSpPr>
            <p:nvPr userDrawn="1"/>
          </p:nvSpPr>
          <p:spPr bwMode="auto">
            <a:xfrm>
              <a:off x="2088817" y="1582334"/>
              <a:ext cx="51545" cy="50625"/>
            </a:xfrm>
            <a:prstGeom prst="ellipse">
              <a:avLst/>
            </a:prstGeom>
            <a:solidFill>
              <a:srgbClr val="2A2B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8" name="Freeform 86"/>
            <p:cNvSpPr>
              <a:spLocks noEditPoints="1"/>
            </p:cNvSpPr>
            <p:nvPr userDrawn="1"/>
          </p:nvSpPr>
          <p:spPr bwMode="auto">
            <a:xfrm>
              <a:off x="2097101" y="1590618"/>
              <a:ext cx="34057" cy="33136"/>
            </a:xfrm>
            <a:custGeom>
              <a:avLst/>
              <a:gdLst>
                <a:gd name="T0" fmla="*/ 11 w 22"/>
                <a:gd name="T1" fmla="*/ 22 h 22"/>
                <a:gd name="T2" fmla="*/ 0 w 22"/>
                <a:gd name="T3" fmla="*/ 11 h 22"/>
                <a:gd name="T4" fmla="*/ 11 w 22"/>
                <a:gd name="T5" fmla="*/ 0 h 22"/>
                <a:gd name="T6" fmla="*/ 22 w 22"/>
                <a:gd name="T7" fmla="*/ 11 h 22"/>
                <a:gd name="T8" fmla="*/ 11 w 22"/>
                <a:gd name="T9" fmla="*/ 22 h 22"/>
                <a:gd name="T10" fmla="*/ 11 w 22"/>
                <a:gd name="T11" fmla="*/ 3 h 22"/>
                <a:gd name="T12" fmla="*/ 3 w 22"/>
                <a:gd name="T13" fmla="*/ 11 h 22"/>
                <a:gd name="T14" fmla="*/ 11 w 22"/>
                <a:gd name="T15" fmla="*/ 19 h 22"/>
                <a:gd name="T16" fmla="*/ 19 w 22"/>
                <a:gd name="T17" fmla="*/ 11 h 22"/>
                <a:gd name="T18" fmla="*/ 11 w 22"/>
                <a:gd name="T19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22"/>
                  </a:move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2"/>
                    <a:pt x="11" y="22"/>
                  </a:cubicBezTo>
                  <a:close/>
                  <a:moveTo>
                    <a:pt x="11" y="3"/>
                  </a:moveTo>
                  <a:cubicBezTo>
                    <a:pt x="7" y="3"/>
                    <a:pt x="3" y="7"/>
                    <a:pt x="3" y="11"/>
                  </a:cubicBezTo>
                  <a:cubicBezTo>
                    <a:pt x="3" y="16"/>
                    <a:pt x="7" y="19"/>
                    <a:pt x="11" y="19"/>
                  </a:cubicBezTo>
                  <a:cubicBezTo>
                    <a:pt x="16" y="19"/>
                    <a:pt x="19" y="16"/>
                    <a:pt x="19" y="11"/>
                  </a:cubicBezTo>
                  <a:cubicBezTo>
                    <a:pt x="19" y="7"/>
                    <a:pt x="16" y="3"/>
                    <a:pt x="11" y="3"/>
                  </a:cubicBezTo>
                  <a:close/>
                </a:path>
              </a:pathLst>
            </a:custGeom>
            <a:solidFill>
              <a:srgbClr val="0A1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89" name="Oval 87"/>
            <p:cNvSpPr>
              <a:spLocks noChangeArrowheads="1"/>
            </p:cNvSpPr>
            <p:nvPr userDrawn="1"/>
          </p:nvSpPr>
          <p:spPr bwMode="auto">
            <a:xfrm>
              <a:off x="2099862" y="1593380"/>
              <a:ext cx="29454" cy="29454"/>
            </a:xfrm>
            <a:prstGeom prst="ellipse">
              <a:avLst/>
            </a:prstGeom>
            <a:solidFill>
              <a:srgbClr val="0A1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0" name="Oval 89"/>
            <p:cNvSpPr>
              <a:spLocks noChangeArrowheads="1"/>
            </p:cNvSpPr>
            <p:nvPr userDrawn="1"/>
          </p:nvSpPr>
          <p:spPr bwMode="auto">
            <a:xfrm>
              <a:off x="2106306" y="1599823"/>
              <a:ext cx="15648" cy="14727"/>
            </a:xfrm>
            <a:prstGeom prst="ellipse">
              <a:avLst/>
            </a:prstGeom>
            <a:solidFill>
              <a:srgbClr val="543D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1" name="Oval 90"/>
            <p:cNvSpPr>
              <a:spLocks noChangeArrowheads="1"/>
            </p:cNvSpPr>
            <p:nvPr userDrawn="1"/>
          </p:nvSpPr>
          <p:spPr bwMode="auto">
            <a:xfrm>
              <a:off x="2106306" y="1599823"/>
              <a:ext cx="15648" cy="14727"/>
            </a:xfrm>
            <a:prstGeom prst="ellipse">
              <a:avLst/>
            </a:prstGeom>
            <a:solidFill>
              <a:srgbClr val="533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2" name="Oval 91"/>
            <p:cNvSpPr>
              <a:spLocks noChangeArrowheads="1"/>
            </p:cNvSpPr>
            <p:nvPr userDrawn="1"/>
          </p:nvSpPr>
          <p:spPr bwMode="auto">
            <a:xfrm>
              <a:off x="2106306" y="1599823"/>
              <a:ext cx="15648" cy="14727"/>
            </a:xfrm>
            <a:prstGeom prst="ellipse">
              <a:avLst/>
            </a:prstGeom>
            <a:solidFill>
              <a:srgbClr val="523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3" name="Oval 92"/>
            <p:cNvSpPr>
              <a:spLocks noChangeArrowheads="1"/>
            </p:cNvSpPr>
            <p:nvPr userDrawn="1"/>
          </p:nvSpPr>
          <p:spPr bwMode="auto">
            <a:xfrm>
              <a:off x="2106306" y="1599823"/>
              <a:ext cx="15648" cy="14727"/>
            </a:xfrm>
            <a:prstGeom prst="ellipse">
              <a:avLst/>
            </a:prstGeom>
            <a:solidFill>
              <a:srgbClr val="513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4" name="Oval 93"/>
            <p:cNvSpPr>
              <a:spLocks noChangeArrowheads="1"/>
            </p:cNvSpPr>
            <p:nvPr userDrawn="1"/>
          </p:nvSpPr>
          <p:spPr bwMode="auto">
            <a:xfrm>
              <a:off x="2107226" y="1600743"/>
              <a:ext cx="14727" cy="13807"/>
            </a:xfrm>
            <a:prstGeom prst="ellipse">
              <a:avLst/>
            </a:prstGeom>
            <a:solidFill>
              <a:srgbClr val="503A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5" name="Oval 94"/>
            <p:cNvSpPr>
              <a:spLocks noChangeArrowheads="1"/>
            </p:cNvSpPr>
            <p:nvPr userDrawn="1"/>
          </p:nvSpPr>
          <p:spPr bwMode="auto">
            <a:xfrm>
              <a:off x="2107226" y="1600743"/>
              <a:ext cx="14727" cy="13807"/>
            </a:xfrm>
            <a:prstGeom prst="ellipse">
              <a:avLst/>
            </a:prstGeom>
            <a:solidFill>
              <a:srgbClr val="5039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6" name="Oval 95"/>
            <p:cNvSpPr>
              <a:spLocks noChangeArrowheads="1"/>
            </p:cNvSpPr>
            <p:nvPr userDrawn="1"/>
          </p:nvSpPr>
          <p:spPr bwMode="auto">
            <a:xfrm>
              <a:off x="2107226" y="1600743"/>
              <a:ext cx="14727" cy="12886"/>
            </a:xfrm>
            <a:prstGeom prst="ellipse">
              <a:avLst/>
            </a:prstGeom>
            <a:solidFill>
              <a:srgbClr val="4F38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7" name="Oval 96"/>
            <p:cNvSpPr>
              <a:spLocks noChangeArrowheads="1"/>
            </p:cNvSpPr>
            <p:nvPr userDrawn="1"/>
          </p:nvSpPr>
          <p:spPr bwMode="auto">
            <a:xfrm>
              <a:off x="2107226" y="1600743"/>
              <a:ext cx="12886" cy="12886"/>
            </a:xfrm>
            <a:prstGeom prst="ellipse">
              <a:avLst/>
            </a:prstGeom>
            <a:solidFill>
              <a:srgbClr val="4E37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8" name="Oval 97"/>
            <p:cNvSpPr>
              <a:spLocks noChangeArrowheads="1"/>
            </p:cNvSpPr>
            <p:nvPr userDrawn="1"/>
          </p:nvSpPr>
          <p:spPr bwMode="auto">
            <a:xfrm>
              <a:off x="2107226" y="1600743"/>
              <a:ext cx="12886" cy="12886"/>
            </a:xfrm>
            <a:prstGeom prst="ellipse">
              <a:avLst/>
            </a:prstGeom>
            <a:solidFill>
              <a:srgbClr val="4D36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9" name="Oval 98"/>
            <p:cNvSpPr>
              <a:spLocks noChangeArrowheads="1"/>
            </p:cNvSpPr>
            <p:nvPr userDrawn="1"/>
          </p:nvSpPr>
          <p:spPr bwMode="auto">
            <a:xfrm>
              <a:off x="2107226" y="1600743"/>
              <a:ext cx="12886" cy="12886"/>
            </a:xfrm>
            <a:prstGeom prst="ellipse">
              <a:avLst/>
            </a:prstGeom>
            <a:solidFill>
              <a:srgbClr val="4C35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0" name="Oval 99"/>
            <p:cNvSpPr>
              <a:spLocks noChangeArrowheads="1"/>
            </p:cNvSpPr>
            <p:nvPr userDrawn="1"/>
          </p:nvSpPr>
          <p:spPr bwMode="auto">
            <a:xfrm>
              <a:off x="2109067" y="1600743"/>
              <a:ext cx="11045" cy="12886"/>
            </a:xfrm>
            <a:prstGeom prst="ellipse">
              <a:avLst/>
            </a:prstGeom>
            <a:solidFill>
              <a:srgbClr val="4B3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1" name="Oval 100"/>
            <p:cNvSpPr>
              <a:spLocks noChangeArrowheads="1"/>
            </p:cNvSpPr>
            <p:nvPr userDrawn="1"/>
          </p:nvSpPr>
          <p:spPr bwMode="auto">
            <a:xfrm>
              <a:off x="2109067" y="1602584"/>
              <a:ext cx="11045" cy="11045"/>
            </a:xfrm>
            <a:prstGeom prst="ellipse">
              <a:avLst/>
            </a:prstGeom>
            <a:solidFill>
              <a:srgbClr val="4A34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2" name="Oval 101"/>
            <p:cNvSpPr>
              <a:spLocks noChangeArrowheads="1"/>
            </p:cNvSpPr>
            <p:nvPr userDrawn="1"/>
          </p:nvSpPr>
          <p:spPr bwMode="auto">
            <a:xfrm>
              <a:off x="2109067" y="1602584"/>
              <a:ext cx="11045" cy="11045"/>
            </a:xfrm>
            <a:prstGeom prst="ellipse">
              <a:avLst/>
            </a:prstGeom>
            <a:solidFill>
              <a:srgbClr val="4933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3" name="Oval 102"/>
            <p:cNvSpPr>
              <a:spLocks noChangeArrowheads="1"/>
            </p:cNvSpPr>
            <p:nvPr userDrawn="1"/>
          </p:nvSpPr>
          <p:spPr bwMode="auto">
            <a:xfrm>
              <a:off x="2109067" y="1602584"/>
              <a:ext cx="9205" cy="9205"/>
            </a:xfrm>
            <a:prstGeom prst="ellipse">
              <a:avLst/>
            </a:prstGeom>
            <a:solidFill>
              <a:srgbClr val="4932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4" name="Oval 103"/>
            <p:cNvSpPr>
              <a:spLocks noChangeArrowheads="1"/>
            </p:cNvSpPr>
            <p:nvPr userDrawn="1"/>
          </p:nvSpPr>
          <p:spPr bwMode="auto">
            <a:xfrm>
              <a:off x="2109067" y="1602584"/>
              <a:ext cx="9205" cy="9205"/>
            </a:xfrm>
            <a:prstGeom prst="ellipse">
              <a:avLst/>
            </a:prstGeom>
            <a:solidFill>
              <a:srgbClr val="4831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5" name="Oval 104"/>
            <p:cNvSpPr>
              <a:spLocks noChangeArrowheads="1"/>
            </p:cNvSpPr>
            <p:nvPr userDrawn="1"/>
          </p:nvSpPr>
          <p:spPr bwMode="auto">
            <a:xfrm>
              <a:off x="2109067" y="1602584"/>
              <a:ext cx="9205" cy="9205"/>
            </a:xfrm>
            <a:prstGeom prst="ellipse">
              <a:avLst/>
            </a:prstGeom>
            <a:solidFill>
              <a:srgbClr val="4730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6" name="Oval 105"/>
            <p:cNvSpPr>
              <a:spLocks noChangeArrowheads="1"/>
            </p:cNvSpPr>
            <p:nvPr userDrawn="1"/>
          </p:nvSpPr>
          <p:spPr bwMode="auto">
            <a:xfrm>
              <a:off x="2109067" y="1602584"/>
              <a:ext cx="9205" cy="9205"/>
            </a:xfrm>
            <a:prstGeom prst="ellipse">
              <a:avLst/>
            </a:prstGeom>
            <a:solidFill>
              <a:srgbClr val="462F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7" name="Oval 106"/>
            <p:cNvSpPr>
              <a:spLocks noChangeArrowheads="1"/>
            </p:cNvSpPr>
            <p:nvPr userDrawn="1"/>
          </p:nvSpPr>
          <p:spPr bwMode="auto">
            <a:xfrm>
              <a:off x="2110908" y="1604425"/>
              <a:ext cx="7364" cy="7364"/>
            </a:xfrm>
            <a:prstGeom prst="ellipse">
              <a:avLst/>
            </a:prstGeom>
            <a:solidFill>
              <a:srgbClr val="452F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8" name="Oval 107"/>
            <p:cNvSpPr>
              <a:spLocks noChangeArrowheads="1"/>
            </p:cNvSpPr>
            <p:nvPr userDrawn="1"/>
          </p:nvSpPr>
          <p:spPr bwMode="auto">
            <a:xfrm>
              <a:off x="2110908" y="1604425"/>
              <a:ext cx="7364" cy="7364"/>
            </a:xfrm>
            <a:prstGeom prst="ellipse">
              <a:avLst/>
            </a:prstGeom>
            <a:solidFill>
              <a:srgbClr val="442E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9" name="Oval 108"/>
            <p:cNvSpPr>
              <a:spLocks noChangeArrowheads="1"/>
            </p:cNvSpPr>
            <p:nvPr userDrawn="1"/>
          </p:nvSpPr>
          <p:spPr bwMode="auto">
            <a:xfrm>
              <a:off x="2110908" y="1604425"/>
              <a:ext cx="7364" cy="5523"/>
            </a:xfrm>
            <a:prstGeom prst="ellipse">
              <a:avLst/>
            </a:prstGeom>
            <a:solidFill>
              <a:srgbClr val="432D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10" name="Oval 109"/>
            <p:cNvSpPr>
              <a:spLocks noChangeArrowheads="1"/>
            </p:cNvSpPr>
            <p:nvPr userDrawn="1"/>
          </p:nvSpPr>
          <p:spPr bwMode="auto">
            <a:xfrm>
              <a:off x="2110908" y="1604425"/>
              <a:ext cx="6443" cy="5523"/>
            </a:xfrm>
            <a:prstGeom prst="ellipse">
              <a:avLst/>
            </a:prstGeom>
            <a:solidFill>
              <a:srgbClr val="422C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11" name="Oval 110"/>
            <p:cNvSpPr>
              <a:spLocks noChangeArrowheads="1"/>
            </p:cNvSpPr>
            <p:nvPr userDrawn="1"/>
          </p:nvSpPr>
          <p:spPr bwMode="auto">
            <a:xfrm>
              <a:off x="2110908" y="1604425"/>
              <a:ext cx="6443" cy="5523"/>
            </a:xfrm>
            <a:prstGeom prst="ellipse">
              <a:avLst/>
            </a:prstGeom>
            <a:solidFill>
              <a:srgbClr val="422B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12" name="Oval 111"/>
            <p:cNvSpPr>
              <a:spLocks noChangeArrowheads="1"/>
            </p:cNvSpPr>
            <p:nvPr userDrawn="1"/>
          </p:nvSpPr>
          <p:spPr bwMode="auto">
            <a:xfrm>
              <a:off x="2110908" y="1604425"/>
              <a:ext cx="6443" cy="5523"/>
            </a:xfrm>
            <a:prstGeom prst="ellipse">
              <a:avLst/>
            </a:prstGeom>
            <a:solidFill>
              <a:srgbClr val="412A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13" name="Oval 112"/>
            <p:cNvSpPr>
              <a:spLocks noChangeArrowheads="1"/>
            </p:cNvSpPr>
            <p:nvPr userDrawn="1"/>
          </p:nvSpPr>
          <p:spPr bwMode="auto">
            <a:xfrm>
              <a:off x="2112749" y="1604425"/>
              <a:ext cx="4602" cy="5523"/>
            </a:xfrm>
            <a:prstGeom prst="ellipse">
              <a:avLst/>
            </a:prstGeom>
            <a:solidFill>
              <a:srgbClr val="4029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14" name="Oval 113"/>
            <p:cNvSpPr>
              <a:spLocks noChangeArrowheads="1"/>
            </p:cNvSpPr>
            <p:nvPr userDrawn="1"/>
          </p:nvSpPr>
          <p:spPr bwMode="auto">
            <a:xfrm>
              <a:off x="2112749" y="1605345"/>
              <a:ext cx="4602" cy="4602"/>
            </a:xfrm>
            <a:prstGeom prst="ellipse">
              <a:avLst/>
            </a:prstGeom>
            <a:solidFill>
              <a:srgbClr val="3F29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15" name="Oval 114"/>
            <p:cNvSpPr>
              <a:spLocks noChangeArrowheads="1"/>
            </p:cNvSpPr>
            <p:nvPr userDrawn="1"/>
          </p:nvSpPr>
          <p:spPr bwMode="auto">
            <a:xfrm>
              <a:off x="2112749" y="1605345"/>
              <a:ext cx="4602" cy="4602"/>
            </a:xfrm>
            <a:prstGeom prst="ellipse">
              <a:avLst/>
            </a:prstGeom>
            <a:solidFill>
              <a:srgbClr val="3E2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16" name="Oval 115"/>
            <p:cNvSpPr>
              <a:spLocks noChangeArrowheads="1"/>
            </p:cNvSpPr>
            <p:nvPr userDrawn="1"/>
          </p:nvSpPr>
          <p:spPr bwMode="auto">
            <a:xfrm>
              <a:off x="2112749" y="1605345"/>
              <a:ext cx="2761" cy="3682"/>
            </a:xfrm>
            <a:prstGeom prst="ellipse">
              <a:avLst/>
            </a:prstGeom>
            <a:solidFill>
              <a:srgbClr val="3D27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17" name="Oval 116"/>
            <p:cNvSpPr>
              <a:spLocks noChangeArrowheads="1"/>
            </p:cNvSpPr>
            <p:nvPr userDrawn="1"/>
          </p:nvSpPr>
          <p:spPr bwMode="auto">
            <a:xfrm>
              <a:off x="2112749" y="1605345"/>
              <a:ext cx="2761" cy="3682"/>
            </a:xfrm>
            <a:prstGeom prst="ellipse">
              <a:avLst/>
            </a:prstGeom>
            <a:solidFill>
              <a:srgbClr val="3C2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18" name="Oval 117"/>
            <p:cNvSpPr>
              <a:spLocks noChangeArrowheads="1"/>
            </p:cNvSpPr>
            <p:nvPr userDrawn="1"/>
          </p:nvSpPr>
          <p:spPr bwMode="auto">
            <a:xfrm>
              <a:off x="2112749" y="1605345"/>
              <a:ext cx="2761" cy="3682"/>
            </a:xfrm>
            <a:prstGeom prst="ellipse">
              <a:avLst/>
            </a:prstGeom>
            <a:solidFill>
              <a:srgbClr val="3B2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19" name="Oval 118"/>
            <p:cNvSpPr>
              <a:spLocks noChangeArrowheads="1"/>
            </p:cNvSpPr>
            <p:nvPr userDrawn="1"/>
          </p:nvSpPr>
          <p:spPr bwMode="auto">
            <a:xfrm>
              <a:off x="2112749" y="1605345"/>
              <a:ext cx="2761" cy="3682"/>
            </a:xfrm>
            <a:prstGeom prst="ellipse">
              <a:avLst/>
            </a:prstGeom>
            <a:solidFill>
              <a:srgbClr val="3B24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0" name="Oval 119"/>
            <p:cNvSpPr>
              <a:spLocks noChangeArrowheads="1"/>
            </p:cNvSpPr>
            <p:nvPr userDrawn="1"/>
          </p:nvSpPr>
          <p:spPr bwMode="auto">
            <a:xfrm>
              <a:off x="2113669" y="1607186"/>
              <a:ext cx="1841" cy="1841"/>
            </a:xfrm>
            <a:prstGeom prst="ellipse">
              <a:avLst/>
            </a:prstGeom>
            <a:solidFill>
              <a:srgbClr val="3A2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1" name="Oval 120"/>
            <p:cNvSpPr>
              <a:spLocks noChangeArrowheads="1"/>
            </p:cNvSpPr>
            <p:nvPr userDrawn="1"/>
          </p:nvSpPr>
          <p:spPr bwMode="auto">
            <a:xfrm>
              <a:off x="2113669" y="1607186"/>
              <a:ext cx="1841" cy="1841"/>
            </a:xfrm>
            <a:prstGeom prst="ellipse">
              <a:avLst/>
            </a:prstGeom>
            <a:solidFill>
              <a:srgbClr val="3923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2" name="Oval 121"/>
            <p:cNvSpPr>
              <a:spLocks noChangeArrowheads="1"/>
            </p:cNvSpPr>
            <p:nvPr userDrawn="1"/>
          </p:nvSpPr>
          <p:spPr bwMode="auto">
            <a:xfrm>
              <a:off x="2113669" y="1607186"/>
              <a:ext cx="1841" cy="920"/>
            </a:xfrm>
            <a:prstGeom prst="ellipse">
              <a:avLst/>
            </a:prstGeom>
            <a:solidFill>
              <a:srgbClr val="3822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3" name="Oval 122"/>
            <p:cNvSpPr>
              <a:spLocks noChangeArrowheads="1"/>
            </p:cNvSpPr>
            <p:nvPr userDrawn="1"/>
          </p:nvSpPr>
          <p:spPr bwMode="auto">
            <a:xfrm>
              <a:off x="2113669" y="1607186"/>
              <a:ext cx="920" cy="920"/>
            </a:xfrm>
            <a:prstGeom prst="ellipse">
              <a:avLst/>
            </a:prstGeom>
            <a:solidFill>
              <a:srgbClr val="372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4" name="Oval 123"/>
            <p:cNvSpPr>
              <a:spLocks noChangeArrowheads="1"/>
            </p:cNvSpPr>
            <p:nvPr userDrawn="1"/>
          </p:nvSpPr>
          <p:spPr bwMode="auto">
            <a:xfrm>
              <a:off x="2110908" y="1604425"/>
              <a:ext cx="6443" cy="552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5" name="Oval 124"/>
            <p:cNvSpPr>
              <a:spLocks noChangeArrowheads="1"/>
            </p:cNvSpPr>
            <p:nvPr userDrawn="1"/>
          </p:nvSpPr>
          <p:spPr bwMode="auto">
            <a:xfrm>
              <a:off x="2112749" y="1604425"/>
              <a:ext cx="920" cy="92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26" name="Picture Placeholder 382"/>
          <p:cNvSpPr>
            <a:spLocks noGrp="1"/>
          </p:cNvSpPr>
          <p:nvPr>
            <p:ph type="pic" sz="quarter" idx="22" hasCustomPrompt="1"/>
          </p:nvPr>
        </p:nvSpPr>
        <p:spPr>
          <a:xfrm>
            <a:off x="3939869" y="1833552"/>
            <a:ext cx="1293384" cy="2293960"/>
          </a:xfrm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grpSp>
        <p:nvGrpSpPr>
          <p:cNvPr id="127" name="Group 126"/>
          <p:cNvGrpSpPr/>
          <p:nvPr userDrawn="1"/>
        </p:nvGrpSpPr>
        <p:grpSpPr>
          <a:xfrm>
            <a:off x="1745602" y="1339869"/>
            <a:ext cx="528228" cy="857710"/>
            <a:chOff x="5222875" y="2954338"/>
            <a:chExt cx="949326" cy="1541463"/>
          </a:xfrm>
        </p:grpSpPr>
        <p:sp>
          <p:nvSpPr>
            <p:cNvPr id="129" name="Freeform 60"/>
            <p:cNvSpPr>
              <a:spLocks noEditPoints="1"/>
            </p:cNvSpPr>
            <p:nvPr/>
          </p:nvSpPr>
          <p:spPr bwMode="auto">
            <a:xfrm>
              <a:off x="5576888" y="3246438"/>
              <a:ext cx="284163" cy="1249363"/>
            </a:xfrm>
            <a:custGeom>
              <a:avLst/>
              <a:gdLst>
                <a:gd name="T0" fmla="*/ 99 w 199"/>
                <a:gd name="T1" fmla="*/ 874 h 874"/>
                <a:gd name="T2" fmla="*/ 39 w 199"/>
                <a:gd name="T3" fmla="*/ 814 h 874"/>
                <a:gd name="T4" fmla="*/ 38 w 199"/>
                <a:gd name="T5" fmla="*/ 813 h 874"/>
                <a:gd name="T6" fmla="*/ 38 w 199"/>
                <a:gd name="T7" fmla="*/ 46 h 874"/>
                <a:gd name="T8" fmla="*/ 3 w 199"/>
                <a:gd name="T9" fmla="*/ 14 h 874"/>
                <a:gd name="T10" fmla="*/ 1 w 199"/>
                <a:gd name="T11" fmla="*/ 5 h 874"/>
                <a:gd name="T12" fmla="*/ 9 w 199"/>
                <a:gd name="T13" fmla="*/ 0 h 874"/>
                <a:gd name="T14" fmla="*/ 190 w 199"/>
                <a:gd name="T15" fmla="*/ 0 h 874"/>
                <a:gd name="T16" fmla="*/ 198 w 199"/>
                <a:gd name="T17" fmla="*/ 5 h 874"/>
                <a:gd name="T18" fmla="*/ 195 w 199"/>
                <a:gd name="T19" fmla="*/ 14 h 874"/>
                <a:gd name="T20" fmla="*/ 160 w 199"/>
                <a:gd name="T21" fmla="*/ 46 h 874"/>
                <a:gd name="T22" fmla="*/ 160 w 199"/>
                <a:gd name="T23" fmla="*/ 809 h 874"/>
                <a:gd name="T24" fmla="*/ 160 w 199"/>
                <a:gd name="T25" fmla="*/ 813 h 874"/>
                <a:gd name="T26" fmla="*/ 99 w 199"/>
                <a:gd name="T27" fmla="*/ 874 h 874"/>
                <a:gd name="T28" fmla="*/ 54 w 199"/>
                <a:gd name="T29" fmla="*/ 812 h 874"/>
                <a:gd name="T30" fmla="*/ 55 w 199"/>
                <a:gd name="T31" fmla="*/ 813 h 874"/>
                <a:gd name="T32" fmla="*/ 99 w 199"/>
                <a:gd name="T33" fmla="*/ 858 h 874"/>
                <a:gd name="T34" fmla="*/ 144 w 199"/>
                <a:gd name="T35" fmla="*/ 813 h 874"/>
                <a:gd name="T36" fmla="*/ 144 w 199"/>
                <a:gd name="T37" fmla="*/ 810 h 874"/>
                <a:gd name="T38" fmla="*/ 144 w 199"/>
                <a:gd name="T39" fmla="*/ 810 h 874"/>
                <a:gd name="T40" fmla="*/ 144 w 199"/>
                <a:gd name="T41" fmla="*/ 42 h 874"/>
                <a:gd name="T42" fmla="*/ 166 w 199"/>
                <a:gd name="T43" fmla="*/ 19 h 874"/>
                <a:gd name="T44" fmla="*/ 169 w 199"/>
                <a:gd name="T45" fmla="*/ 16 h 874"/>
                <a:gd name="T46" fmla="*/ 29 w 199"/>
                <a:gd name="T47" fmla="*/ 16 h 874"/>
                <a:gd name="T48" fmla="*/ 33 w 199"/>
                <a:gd name="T49" fmla="*/ 19 h 874"/>
                <a:gd name="T50" fmla="*/ 54 w 199"/>
                <a:gd name="T51" fmla="*/ 42 h 874"/>
                <a:gd name="T52" fmla="*/ 54 w 199"/>
                <a:gd name="T53" fmla="*/ 812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9" h="874">
                  <a:moveTo>
                    <a:pt x="99" y="874"/>
                  </a:moveTo>
                  <a:cubicBezTo>
                    <a:pt x="66" y="874"/>
                    <a:pt x="39" y="847"/>
                    <a:pt x="39" y="814"/>
                  </a:cubicBezTo>
                  <a:cubicBezTo>
                    <a:pt x="39" y="814"/>
                    <a:pt x="38" y="813"/>
                    <a:pt x="38" y="813"/>
                  </a:cubicBezTo>
                  <a:cubicBezTo>
                    <a:pt x="38" y="46"/>
                    <a:pt x="38" y="46"/>
                    <a:pt x="38" y="46"/>
                  </a:cubicBezTo>
                  <a:cubicBezTo>
                    <a:pt x="32" y="40"/>
                    <a:pt x="15" y="24"/>
                    <a:pt x="3" y="14"/>
                  </a:cubicBezTo>
                  <a:cubicBezTo>
                    <a:pt x="1" y="12"/>
                    <a:pt x="0" y="8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93" y="0"/>
                    <a:pt x="196" y="2"/>
                    <a:pt x="198" y="5"/>
                  </a:cubicBezTo>
                  <a:cubicBezTo>
                    <a:pt x="199" y="8"/>
                    <a:pt x="198" y="12"/>
                    <a:pt x="195" y="14"/>
                  </a:cubicBezTo>
                  <a:cubicBezTo>
                    <a:pt x="184" y="24"/>
                    <a:pt x="166" y="40"/>
                    <a:pt x="160" y="46"/>
                  </a:cubicBezTo>
                  <a:cubicBezTo>
                    <a:pt x="160" y="809"/>
                    <a:pt x="160" y="809"/>
                    <a:pt x="160" y="809"/>
                  </a:cubicBezTo>
                  <a:cubicBezTo>
                    <a:pt x="160" y="811"/>
                    <a:pt x="160" y="812"/>
                    <a:pt x="160" y="813"/>
                  </a:cubicBezTo>
                  <a:cubicBezTo>
                    <a:pt x="160" y="846"/>
                    <a:pt x="133" y="874"/>
                    <a:pt x="99" y="874"/>
                  </a:cubicBezTo>
                  <a:close/>
                  <a:moveTo>
                    <a:pt x="54" y="812"/>
                  </a:moveTo>
                  <a:cubicBezTo>
                    <a:pt x="55" y="812"/>
                    <a:pt x="55" y="812"/>
                    <a:pt x="55" y="813"/>
                  </a:cubicBezTo>
                  <a:cubicBezTo>
                    <a:pt x="55" y="838"/>
                    <a:pt x="75" y="858"/>
                    <a:pt x="99" y="858"/>
                  </a:cubicBezTo>
                  <a:cubicBezTo>
                    <a:pt x="124" y="858"/>
                    <a:pt x="144" y="838"/>
                    <a:pt x="144" y="813"/>
                  </a:cubicBezTo>
                  <a:cubicBezTo>
                    <a:pt x="144" y="812"/>
                    <a:pt x="144" y="811"/>
                    <a:pt x="144" y="810"/>
                  </a:cubicBezTo>
                  <a:cubicBezTo>
                    <a:pt x="144" y="810"/>
                    <a:pt x="144" y="810"/>
                    <a:pt x="144" y="810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44" y="39"/>
                    <a:pt x="144" y="39"/>
                    <a:pt x="166" y="19"/>
                  </a:cubicBezTo>
                  <a:cubicBezTo>
                    <a:pt x="167" y="18"/>
                    <a:pt x="168" y="17"/>
                    <a:pt x="16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1" y="17"/>
                    <a:pt x="32" y="18"/>
                    <a:pt x="33" y="19"/>
                  </a:cubicBezTo>
                  <a:cubicBezTo>
                    <a:pt x="54" y="39"/>
                    <a:pt x="54" y="39"/>
                    <a:pt x="54" y="42"/>
                  </a:cubicBezTo>
                  <a:lnTo>
                    <a:pt x="54" y="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62"/>
            <p:cNvSpPr>
              <a:spLocks noEditPoints="1"/>
            </p:cNvSpPr>
            <p:nvPr/>
          </p:nvSpPr>
          <p:spPr bwMode="auto">
            <a:xfrm>
              <a:off x="5919788" y="3324226"/>
              <a:ext cx="252413" cy="1095375"/>
            </a:xfrm>
            <a:custGeom>
              <a:avLst/>
              <a:gdLst>
                <a:gd name="T0" fmla="*/ 88 w 176"/>
                <a:gd name="T1" fmla="*/ 766 h 766"/>
                <a:gd name="T2" fmla="*/ 34 w 176"/>
                <a:gd name="T3" fmla="*/ 713 h 766"/>
                <a:gd name="T4" fmla="*/ 34 w 176"/>
                <a:gd name="T5" fmla="*/ 712 h 766"/>
                <a:gd name="T6" fmla="*/ 34 w 176"/>
                <a:gd name="T7" fmla="*/ 42 h 766"/>
                <a:gd name="T8" fmla="*/ 3 w 176"/>
                <a:gd name="T9" fmla="*/ 14 h 766"/>
                <a:gd name="T10" fmla="*/ 1 w 176"/>
                <a:gd name="T11" fmla="*/ 5 h 766"/>
                <a:gd name="T12" fmla="*/ 9 w 176"/>
                <a:gd name="T13" fmla="*/ 0 h 766"/>
                <a:gd name="T14" fmla="*/ 167 w 176"/>
                <a:gd name="T15" fmla="*/ 0 h 766"/>
                <a:gd name="T16" fmla="*/ 175 w 176"/>
                <a:gd name="T17" fmla="*/ 5 h 766"/>
                <a:gd name="T18" fmla="*/ 173 w 176"/>
                <a:gd name="T19" fmla="*/ 14 h 766"/>
                <a:gd name="T20" fmla="*/ 142 w 176"/>
                <a:gd name="T21" fmla="*/ 42 h 766"/>
                <a:gd name="T22" fmla="*/ 142 w 176"/>
                <a:gd name="T23" fmla="*/ 709 h 766"/>
                <a:gd name="T24" fmla="*/ 142 w 176"/>
                <a:gd name="T25" fmla="*/ 712 h 766"/>
                <a:gd name="T26" fmla="*/ 88 w 176"/>
                <a:gd name="T27" fmla="*/ 766 h 766"/>
                <a:gd name="T28" fmla="*/ 50 w 176"/>
                <a:gd name="T29" fmla="*/ 710 h 766"/>
                <a:gd name="T30" fmla="*/ 50 w 176"/>
                <a:gd name="T31" fmla="*/ 712 h 766"/>
                <a:gd name="T32" fmla="*/ 88 w 176"/>
                <a:gd name="T33" fmla="*/ 750 h 766"/>
                <a:gd name="T34" fmla="*/ 126 w 176"/>
                <a:gd name="T35" fmla="*/ 712 h 766"/>
                <a:gd name="T36" fmla="*/ 126 w 176"/>
                <a:gd name="T37" fmla="*/ 709 h 766"/>
                <a:gd name="T38" fmla="*/ 126 w 176"/>
                <a:gd name="T39" fmla="*/ 709 h 766"/>
                <a:gd name="T40" fmla="*/ 126 w 176"/>
                <a:gd name="T41" fmla="*/ 38 h 766"/>
                <a:gd name="T42" fmla="*/ 146 w 176"/>
                <a:gd name="T43" fmla="*/ 16 h 766"/>
                <a:gd name="T44" fmla="*/ 29 w 176"/>
                <a:gd name="T45" fmla="*/ 16 h 766"/>
                <a:gd name="T46" fmla="*/ 30 w 176"/>
                <a:gd name="T47" fmla="*/ 17 h 766"/>
                <a:gd name="T48" fmla="*/ 50 w 176"/>
                <a:gd name="T49" fmla="*/ 38 h 766"/>
                <a:gd name="T50" fmla="*/ 50 w 176"/>
                <a:gd name="T51" fmla="*/ 71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6" h="766">
                  <a:moveTo>
                    <a:pt x="88" y="766"/>
                  </a:moveTo>
                  <a:cubicBezTo>
                    <a:pt x="59" y="766"/>
                    <a:pt x="35" y="742"/>
                    <a:pt x="34" y="713"/>
                  </a:cubicBezTo>
                  <a:cubicBezTo>
                    <a:pt x="34" y="713"/>
                    <a:pt x="34" y="712"/>
                    <a:pt x="34" y="71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28" y="36"/>
                    <a:pt x="13" y="23"/>
                    <a:pt x="3" y="14"/>
                  </a:cubicBezTo>
                  <a:cubicBezTo>
                    <a:pt x="1" y="12"/>
                    <a:pt x="0" y="8"/>
                    <a:pt x="1" y="5"/>
                  </a:cubicBezTo>
                  <a:cubicBezTo>
                    <a:pt x="2" y="2"/>
                    <a:pt x="5" y="0"/>
                    <a:pt x="9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71" y="0"/>
                    <a:pt x="174" y="2"/>
                    <a:pt x="175" y="5"/>
                  </a:cubicBezTo>
                  <a:cubicBezTo>
                    <a:pt x="176" y="8"/>
                    <a:pt x="175" y="12"/>
                    <a:pt x="173" y="14"/>
                  </a:cubicBezTo>
                  <a:cubicBezTo>
                    <a:pt x="163" y="23"/>
                    <a:pt x="148" y="36"/>
                    <a:pt x="142" y="42"/>
                  </a:cubicBezTo>
                  <a:cubicBezTo>
                    <a:pt x="142" y="709"/>
                    <a:pt x="142" y="709"/>
                    <a:pt x="142" y="709"/>
                  </a:cubicBezTo>
                  <a:cubicBezTo>
                    <a:pt x="142" y="710"/>
                    <a:pt x="142" y="711"/>
                    <a:pt x="142" y="712"/>
                  </a:cubicBezTo>
                  <a:cubicBezTo>
                    <a:pt x="142" y="742"/>
                    <a:pt x="118" y="766"/>
                    <a:pt x="88" y="766"/>
                  </a:cubicBezTo>
                  <a:close/>
                  <a:moveTo>
                    <a:pt x="50" y="710"/>
                  </a:moveTo>
                  <a:cubicBezTo>
                    <a:pt x="50" y="711"/>
                    <a:pt x="50" y="711"/>
                    <a:pt x="50" y="712"/>
                  </a:cubicBezTo>
                  <a:cubicBezTo>
                    <a:pt x="50" y="733"/>
                    <a:pt x="67" y="750"/>
                    <a:pt x="88" y="750"/>
                  </a:cubicBezTo>
                  <a:cubicBezTo>
                    <a:pt x="109" y="750"/>
                    <a:pt x="126" y="733"/>
                    <a:pt x="126" y="712"/>
                  </a:cubicBezTo>
                  <a:cubicBezTo>
                    <a:pt x="126" y="711"/>
                    <a:pt x="126" y="710"/>
                    <a:pt x="126" y="709"/>
                  </a:cubicBezTo>
                  <a:cubicBezTo>
                    <a:pt x="126" y="709"/>
                    <a:pt x="126" y="709"/>
                    <a:pt x="126" y="709"/>
                  </a:cubicBezTo>
                  <a:cubicBezTo>
                    <a:pt x="126" y="38"/>
                    <a:pt x="126" y="38"/>
                    <a:pt x="126" y="38"/>
                  </a:cubicBezTo>
                  <a:cubicBezTo>
                    <a:pt x="126" y="35"/>
                    <a:pt x="126" y="34"/>
                    <a:pt x="146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50" y="34"/>
                    <a:pt x="50" y="34"/>
                    <a:pt x="50" y="38"/>
                  </a:cubicBezTo>
                  <a:lnTo>
                    <a:pt x="50" y="7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64"/>
            <p:cNvSpPr>
              <a:spLocks noEditPoints="1"/>
            </p:cNvSpPr>
            <p:nvPr/>
          </p:nvSpPr>
          <p:spPr bwMode="auto">
            <a:xfrm>
              <a:off x="5276850" y="3324226"/>
              <a:ext cx="252413" cy="1095375"/>
            </a:xfrm>
            <a:custGeom>
              <a:avLst/>
              <a:gdLst>
                <a:gd name="T0" fmla="*/ 89 w 176"/>
                <a:gd name="T1" fmla="*/ 766 h 766"/>
                <a:gd name="T2" fmla="*/ 34 w 176"/>
                <a:gd name="T3" fmla="*/ 713 h 766"/>
                <a:gd name="T4" fmla="*/ 34 w 176"/>
                <a:gd name="T5" fmla="*/ 712 h 766"/>
                <a:gd name="T6" fmla="*/ 34 w 176"/>
                <a:gd name="T7" fmla="*/ 42 h 766"/>
                <a:gd name="T8" fmla="*/ 4 w 176"/>
                <a:gd name="T9" fmla="*/ 14 h 766"/>
                <a:gd name="T10" fmla="*/ 2 w 176"/>
                <a:gd name="T11" fmla="*/ 5 h 766"/>
                <a:gd name="T12" fmla="*/ 9 w 176"/>
                <a:gd name="T13" fmla="*/ 0 h 766"/>
                <a:gd name="T14" fmla="*/ 168 w 176"/>
                <a:gd name="T15" fmla="*/ 0 h 766"/>
                <a:gd name="T16" fmla="*/ 175 w 176"/>
                <a:gd name="T17" fmla="*/ 5 h 766"/>
                <a:gd name="T18" fmla="*/ 173 w 176"/>
                <a:gd name="T19" fmla="*/ 14 h 766"/>
                <a:gd name="T20" fmla="*/ 143 w 176"/>
                <a:gd name="T21" fmla="*/ 42 h 766"/>
                <a:gd name="T22" fmla="*/ 143 w 176"/>
                <a:gd name="T23" fmla="*/ 709 h 766"/>
                <a:gd name="T24" fmla="*/ 143 w 176"/>
                <a:gd name="T25" fmla="*/ 712 h 766"/>
                <a:gd name="T26" fmla="*/ 89 w 176"/>
                <a:gd name="T27" fmla="*/ 766 h 766"/>
                <a:gd name="T28" fmla="*/ 50 w 176"/>
                <a:gd name="T29" fmla="*/ 710 h 766"/>
                <a:gd name="T30" fmla="*/ 50 w 176"/>
                <a:gd name="T31" fmla="*/ 712 h 766"/>
                <a:gd name="T32" fmla="*/ 89 w 176"/>
                <a:gd name="T33" fmla="*/ 750 h 766"/>
                <a:gd name="T34" fmla="*/ 127 w 176"/>
                <a:gd name="T35" fmla="*/ 712 h 766"/>
                <a:gd name="T36" fmla="*/ 127 w 176"/>
                <a:gd name="T37" fmla="*/ 709 h 766"/>
                <a:gd name="T38" fmla="*/ 127 w 176"/>
                <a:gd name="T39" fmla="*/ 709 h 766"/>
                <a:gd name="T40" fmla="*/ 127 w 176"/>
                <a:gd name="T41" fmla="*/ 38 h 766"/>
                <a:gd name="T42" fmla="*/ 147 w 176"/>
                <a:gd name="T43" fmla="*/ 16 h 766"/>
                <a:gd name="T44" fmla="*/ 30 w 176"/>
                <a:gd name="T45" fmla="*/ 16 h 766"/>
                <a:gd name="T46" fmla="*/ 50 w 176"/>
                <a:gd name="T47" fmla="*/ 38 h 766"/>
                <a:gd name="T48" fmla="*/ 50 w 176"/>
                <a:gd name="T49" fmla="*/ 71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6" h="766">
                  <a:moveTo>
                    <a:pt x="89" y="766"/>
                  </a:moveTo>
                  <a:cubicBezTo>
                    <a:pt x="59" y="766"/>
                    <a:pt x="35" y="742"/>
                    <a:pt x="34" y="713"/>
                  </a:cubicBezTo>
                  <a:cubicBezTo>
                    <a:pt x="34" y="713"/>
                    <a:pt x="34" y="712"/>
                    <a:pt x="34" y="71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28" y="36"/>
                    <a:pt x="13" y="23"/>
                    <a:pt x="4" y="14"/>
                  </a:cubicBezTo>
                  <a:cubicBezTo>
                    <a:pt x="1" y="12"/>
                    <a:pt x="0" y="8"/>
                    <a:pt x="2" y="5"/>
                  </a:cubicBezTo>
                  <a:cubicBezTo>
                    <a:pt x="3" y="2"/>
                    <a:pt x="6" y="0"/>
                    <a:pt x="9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71" y="0"/>
                    <a:pt x="174" y="2"/>
                    <a:pt x="175" y="5"/>
                  </a:cubicBezTo>
                  <a:cubicBezTo>
                    <a:pt x="176" y="8"/>
                    <a:pt x="176" y="12"/>
                    <a:pt x="173" y="14"/>
                  </a:cubicBezTo>
                  <a:cubicBezTo>
                    <a:pt x="163" y="23"/>
                    <a:pt x="148" y="36"/>
                    <a:pt x="143" y="42"/>
                  </a:cubicBezTo>
                  <a:cubicBezTo>
                    <a:pt x="143" y="709"/>
                    <a:pt x="143" y="709"/>
                    <a:pt x="143" y="709"/>
                  </a:cubicBezTo>
                  <a:cubicBezTo>
                    <a:pt x="143" y="710"/>
                    <a:pt x="143" y="711"/>
                    <a:pt x="143" y="712"/>
                  </a:cubicBezTo>
                  <a:cubicBezTo>
                    <a:pt x="143" y="742"/>
                    <a:pt x="118" y="766"/>
                    <a:pt x="89" y="766"/>
                  </a:cubicBezTo>
                  <a:close/>
                  <a:moveTo>
                    <a:pt x="50" y="710"/>
                  </a:moveTo>
                  <a:cubicBezTo>
                    <a:pt x="50" y="711"/>
                    <a:pt x="50" y="711"/>
                    <a:pt x="50" y="712"/>
                  </a:cubicBezTo>
                  <a:cubicBezTo>
                    <a:pt x="50" y="733"/>
                    <a:pt x="67" y="750"/>
                    <a:pt x="89" y="750"/>
                  </a:cubicBezTo>
                  <a:cubicBezTo>
                    <a:pt x="110" y="750"/>
                    <a:pt x="127" y="733"/>
                    <a:pt x="127" y="712"/>
                  </a:cubicBezTo>
                  <a:cubicBezTo>
                    <a:pt x="127" y="711"/>
                    <a:pt x="127" y="710"/>
                    <a:pt x="127" y="709"/>
                  </a:cubicBezTo>
                  <a:cubicBezTo>
                    <a:pt x="127" y="709"/>
                    <a:pt x="127" y="709"/>
                    <a:pt x="127" y="709"/>
                  </a:cubicBezTo>
                  <a:cubicBezTo>
                    <a:pt x="127" y="38"/>
                    <a:pt x="127" y="38"/>
                    <a:pt x="127" y="38"/>
                  </a:cubicBezTo>
                  <a:cubicBezTo>
                    <a:pt x="127" y="35"/>
                    <a:pt x="127" y="34"/>
                    <a:pt x="147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50" y="34"/>
                    <a:pt x="50" y="35"/>
                    <a:pt x="50" y="38"/>
                  </a:cubicBezTo>
                  <a:lnTo>
                    <a:pt x="50" y="7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66"/>
            <p:cNvSpPr>
              <a:spLocks noEditPoints="1"/>
            </p:cNvSpPr>
            <p:nvPr/>
          </p:nvSpPr>
          <p:spPr bwMode="auto">
            <a:xfrm>
              <a:off x="5705475" y="2997201"/>
              <a:ext cx="155575" cy="153988"/>
            </a:xfrm>
            <a:custGeom>
              <a:avLst/>
              <a:gdLst>
                <a:gd name="T0" fmla="*/ 54 w 108"/>
                <a:gd name="T1" fmla="*/ 108 h 108"/>
                <a:gd name="T2" fmla="*/ 108 w 108"/>
                <a:gd name="T3" fmla="*/ 54 h 108"/>
                <a:gd name="T4" fmla="*/ 54 w 108"/>
                <a:gd name="T5" fmla="*/ 0 h 108"/>
                <a:gd name="T6" fmla="*/ 0 w 108"/>
                <a:gd name="T7" fmla="*/ 54 h 108"/>
                <a:gd name="T8" fmla="*/ 54 w 108"/>
                <a:gd name="T9" fmla="*/ 108 h 108"/>
                <a:gd name="T10" fmla="*/ 54 w 108"/>
                <a:gd name="T11" fmla="*/ 17 h 108"/>
                <a:gd name="T12" fmla="*/ 91 w 108"/>
                <a:gd name="T13" fmla="*/ 54 h 108"/>
                <a:gd name="T14" fmla="*/ 54 w 108"/>
                <a:gd name="T15" fmla="*/ 91 h 108"/>
                <a:gd name="T16" fmla="*/ 18 w 108"/>
                <a:gd name="T17" fmla="*/ 54 h 108"/>
                <a:gd name="T18" fmla="*/ 54 w 108"/>
                <a:gd name="T19" fmla="*/ 1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84" y="108"/>
                    <a:pt x="108" y="84"/>
                    <a:pt x="108" y="54"/>
                  </a:cubicBezTo>
                  <a:cubicBezTo>
                    <a:pt x="108" y="24"/>
                    <a:pt x="84" y="0"/>
                    <a:pt x="54" y="0"/>
                  </a:cubicBezTo>
                  <a:cubicBezTo>
                    <a:pt x="25" y="0"/>
                    <a:pt x="0" y="24"/>
                    <a:pt x="0" y="54"/>
                  </a:cubicBezTo>
                  <a:cubicBezTo>
                    <a:pt x="0" y="84"/>
                    <a:pt x="25" y="108"/>
                    <a:pt x="54" y="108"/>
                  </a:cubicBezTo>
                  <a:close/>
                  <a:moveTo>
                    <a:pt x="54" y="17"/>
                  </a:moveTo>
                  <a:cubicBezTo>
                    <a:pt x="75" y="17"/>
                    <a:pt x="91" y="34"/>
                    <a:pt x="91" y="54"/>
                  </a:cubicBezTo>
                  <a:cubicBezTo>
                    <a:pt x="91" y="74"/>
                    <a:pt x="75" y="91"/>
                    <a:pt x="54" y="91"/>
                  </a:cubicBezTo>
                  <a:cubicBezTo>
                    <a:pt x="34" y="91"/>
                    <a:pt x="18" y="74"/>
                    <a:pt x="18" y="54"/>
                  </a:cubicBezTo>
                  <a:cubicBezTo>
                    <a:pt x="18" y="34"/>
                    <a:pt x="34" y="17"/>
                    <a:pt x="54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67"/>
            <p:cNvSpPr>
              <a:spLocks noEditPoints="1"/>
            </p:cNvSpPr>
            <p:nvPr/>
          </p:nvSpPr>
          <p:spPr bwMode="auto">
            <a:xfrm>
              <a:off x="6073775" y="3073401"/>
              <a:ext cx="73025" cy="73025"/>
            </a:xfrm>
            <a:custGeom>
              <a:avLst/>
              <a:gdLst>
                <a:gd name="T0" fmla="*/ 26 w 51"/>
                <a:gd name="T1" fmla="*/ 52 h 52"/>
                <a:gd name="T2" fmla="*/ 51 w 51"/>
                <a:gd name="T3" fmla="*/ 26 h 52"/>
                <a:gd name="T4" fmla="*/ 26 w 51"/>
                <a:gd name="T5" fmla="*/ 0 h 52"/>
                <a:gd name="T6" fmla="*/ 0 w 51"/>
                <a:gd name="T7" fmla="*/ 26 h 52"/>
                <a:gd name="T8" fmla="*/ 26 w 51"/>
                <a:gd name="T9" fmla="*/ 52 h 52"/>
                <a:gd name="T10" fmla="*/ 26 w 51"/>
                <a:gd name="T11" fmla="*/ 11 h 52"/>
                <a:gd name="T12" fmla="*/ 41 w 51"/>
                <a:gd name="T13" fmla="*/ 26 h 52"/>
                <a:gd name="T14" fmla="*/ 26 w 51"/>
                <a:gd name="T15" fmla="*/ 41 h 52"/>
                <a:gd name="T16" fmla="*/ 26 w 51"/>
                <a:gd name="T17" fmla="*/ 41 h 52"/>
                <a:gd name="T18" fmla="*/ 11 w 51"/>
                <a:gd name="T19" fmla="*/ 26 h 52"/>
                <a:gd name="T20" fmla="*/ 26 w 51"/>
                <a:gd name="T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52">
                  <a:moveTo>
                    <a:pt x="26" y="52"/>
                  </a:moveTo>
                  <a:cubicBezTo>
                    <a:pt x="40" y="52"/>
                    <a:pt x="51" y="40"/>
                    <a:pt x="51" y="26"/>
                  </a:cubicBezTo>
                  <a:cubicBezTo>
                    <a:pt x="51" y="12"/>
                    <a:pt x="40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lose/>
                  <a:moveTo>
                    <a:pt x="26" y="11"/>
                  </a:moveTo>
                  <a:cubicBezTo>
                    <a:pt x="34" y="11"/>
                    <a:pt x="41" y="18"/>
                    <a:pt x="41" y="26"/>
                  </a:cubicBezTo>
                  <a:cubicBezTo>
                    <a:pt x="41" y="34"/>
                    <a:pt x="34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18" y="41"/>
                    <a:pt x="11" y="34"/>
                    <a:pt x="11" y="26"/>
                  </a:cubicBezTo>
                  <a:cubicBezTo>
                    <a:pt x="11" y="18"/>
                    <a:pt x="18" y="11"/>
                    <a:pt x="26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68"/>
            <p:cNvSpPr>
              <a:spLocks noEditPoints="1"/>
            </p:cNvSpPr>
            <p:nvPr/>
          </p:nvSpPr>
          <p:spPr bwMode="auto">
            <a:xfrm>
              <a:off x="5892800" y="2954338"/>
              <a:ext cx="60325" cy="60325"/>
            </a:xfrm>
            <a:custGeom>
              <a:avLst/>
              <a:gdLst>
                <a:gd name="T0" fmla="*/ 21 w 42"/>
                <a:gd name="T1" fmla="*/ 42 h 42"/>
                <a:gd name="T2" fmla="*/ 42 w 42"/>
                <a:gd name="T3" fmla="*/ 21 h 42"/>
                <a:gd name="T4" fmla="*/ 21 w 42"/>
                <a:gd name="T5" fmla="*/ 0 h 42"/>
                <a:gd name="T6" fmla="*/ 0 w 42"/>
                <a:gd name="T7" fmla="*/ 21 h 42"/>
                <a:gd name="T8" fmla="*/ 21 w 42"/>
                <a:gd name="T9" fmla="*/ 42 h 42"/>
                <a:gd name="T10" fmla="*/ 21 w 42"/>
                <a:gd name="T11" fmla="*/ 9 h 42"/>
                <a:gd name="T12" fmla="*/ 33 w 42"/>
                <a:gd name="T13" fmla="*/ 21 h 42"/>
                <a:gd name="T14" fmla="*/ 21 w 42"/>
                <a:gd name="T15" fmla="*/ 33 h 42"/>
                <a:gd name="T16" fmla="*/ 9 w 42"/>
                <a:gd name="T17" fmla="*/ 21 h 42"/>
                <a:gd name="T18" fmla="*/ 21 w 42"/>
                <a:gd name="T19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cubicBezTo>
                    <a:pt x="33" y="42"/>
                    <a:pt x="42" y="33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2"/>
                    <a:pt x="21" y="42"/>
                  </a:cubicBezTo>
                  <a:close/>
                  <a:moveTo>
                    <a:pt x="21" y="9"/>
                  </a:moveTo>
                  <a:cubicBezTo>
                    <a:pt x="28" y="9"/>
                    <a:pt x="33" y="14"/>
                    <a:pt x="33" y="21"/>
                  </a:cubicBezTo>
                  <a:cubicBezTo>
                    <a:pt x="33" y="28"/>
                    <a:pt x="28" y="33"/>
                    <a:pt x="21" y="33"/>
                  </a:cubicBezTo>
                  <a:cubicBezTo>
                    <a:pt x="15" y="33"/>
                    <a:pt x="9" y="28"/>
                    <a:pt x="9" y="21"/>
                  </a:cubicBezTo>
                  <a:cubicBezTo>
                    <a:pt x="9" y="14"/>
                    <a:pt x="15" y="9"/>
                    <a:pt x="21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69"/>
            <p:cNvSpPr>
              <a:spLocks noEditPoints="1"/>
            </p:cNvSpPr>
            <p:nvPr/>
          </p:nvSpPr>
          <p:spPr bwMode="auto">
            <a:xfrm>
              <a:off x="5410200" y="3073401"/>
              <a:ext cx="74613" cy="73025"/>
            </a:xfrm>
            <a:custGeom>
              <a:avLst/>
              <a:gdLst>
                <a:gd name="T0" fmla="*/ 26 w 52"/>
                <a:gd name="T1" fmla="*/ 52 h 52"/>
                <a:gd name="T2" fmla="*/ 52 w 52"/>
                <a:gd name="T3" fmla="*/ 26 h 52"/>
                <a:gd name="T4" fmla="*/ 26 w 52"/>
                <a:gd name="T5" fmla="*/ 0 h 52"/>
                <a:gd name="T6" fmla="*/ 0 w 52"/>
                <a:gd name="T7" fmla="*/ 26 h 52"/>
                <a:gd name="T8" fmla="*/ 26 w 52"/>
                <a:gd name="T9" fmla="*/ 52 h 52"/>
                <a:gd name="T10" fmla="*/ 26 w 52"/>
                <a:gd name="T11" fmla="*/ 11 h 52"/>
                <a:gd name="T12" fmla="*/ 41 w 52"/>
                <a:gd name="T13" fmla="*/ 26 h 52"/>
                <a:gd name="T14" fmla="*/ 26 w 52"/>
                <a:gd name="T15" fmla="*/ 41 h 52"/>
                <a:gd name="T16" fmla="*/ 26 w 52"/>
                <a:gd name="T17" fmla="*/ 41 h 52"/>
                <a:gd name="T18" fmla="*/ 11 w 52"/>
                <a:gd name="T19" fmla="*/ 26 h 52"/>
                <a:gd name="T20" fmla="*/ 26 w 52"/>
                <a:gd name="T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2">
                  <a:moveTo>
                    <a:pt x="26" y="52"/>
                  </a:moveTo>
                  <a:cubicBezTo>
                    <a:pt x="40" y="52"/>
                    <a:pt x="52" y="40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lose/>
                  <a:moveTo>
                    <a:pt x="26" y="11"/>
                  </a:moveTo>
                  <a:cubicBezTo>
                    <a:pt x="34" y="11"/>
                    <a:pt x="41" y="18"/>
                    <a:pt x="41" y="26"/>
                  </a:cubicBezTo>
                  <a:cubicBezTo>
                    <a:pt x="41" y="34"/>
                    <a:pt x="34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18" y="41"/>
                    <a:pt x="11" y="34"/>
                    <a:pt x="11" y="26"/>
                  </a:cubicBezTo>
                  <a:cubicBezTo>
                    <a:pt x="11" y="18"/>
                    <a:pt x="18" y="11"/>
                    <a:pt x="26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70"/>
            <p:cNvSpPr>
              <a:spLocks noEditPoints="1"/>
            </p:cNvSpPr>
            <p:nvPr/>
          </p:nvSpPr>
          <p:spPr bwMode="auto">
            <a:xfrm>
              <a:off x="5222875" y="2954338"/>
              <a:ext cx="60325" cy="60325"/>
            </a:xfrm>
            <a:custGeom>
              <a:avLst/>
              <a:gdLst>
                <a:gd name="T0" fmla="*/ 21 w 42"/>
                <a:gd name="T1" fmla="*/ 42 h 42"/>
                <a:gd name="T2" fmla="*/ 42 w 42"/>
                <a:gd name="T3" fmla="*/ 21 h 42"/>
                <a:gd name="T4" fmla="*/ 21 w 42"/>
                <a:gd name="T5" fmla="*/ 0 h 42"/>
                <a:gd name="T6" fmla="*/ 0 w 42"/>
                <a:gd name="T7" fmla="*/ 21 h 42"/>
                <a:gd name="T8" fmla="*/ 21 w 42"/>
                <a:gd name="T9" fmla="*/ 42 h 42"/>
                <a:gd name="T10" fmla="*/ 21 w 42"/>
                <a:gd name="T11" fmla="*/ 9 h 42"/>
                <a:gd name="T12" fmla="*/ 33 w 42"/>
                <a:gd name="T13" fmla="*/ 21 h 42"/>
                <a:gd name="T14" fmla="*/ 21 w 42"/>
                <a:gd name="T15" fmla="*/ 33 h 42"/>
                <a:gd name="T16" fmla="*/ 9 w 42"/>
                <a:gd name="T17" fmla="*/ 21 h 42"/>
                <a:gd name="T18" fmla="*/ 21 w 42"/>
                <a:gd name="T19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" h="42">
                  <a:moveTo>
                    <a:pt x="21" y="42"/>
                  </a:moveTo>
                  <a:cubicBezTo>
                    <a:pt x="33" y="42"/>
                    <a:pt x="42" y="33"/>
                    <a:pt x="42" y="21"/>
                  </a:cubicBezTo>
                  <a:cubicBezTo>
                    <a:pt x="42" y="9"/>
                    <a:pt x="33" y="0"/>
                    <a:pt x="21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2"/>
                    <a:pt x="21" y="42"/>
                  </a:cubicBezTo>
                  <a:close/>
                  <a:moveTo>
                    <a:pt x="21" y="9"/>
                  </a:moveTo>
                  <a:cubicBezTo>
                    <a:pt x="28" y="9"/>
                    <a:pt x="33" y="14"/>
                    <a:pt x="33" y="21"/>
                  </a:cubicBezTo>
                  <a:cubicBezTo>
                    <a:pt x="33" y="28"/>
                    <a:pt x="28" y="33"/>
                    <a:pt x="21" y="33"/>
                  </a:cubicBezTo>
                  <a:cubicBezTo>
                    <a:pt x="15" y="33"/>
                    <a:pt x="9" y="28"/>
                    <a:pt x="9" y="21"/>
                  </a:cubicBezTo>
                  <a:cubicBezTo>
                    <a:pt x="9" y="14"/>
                    <a:pt x="15" y="9"/>
                    <a:pt x="21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0" name="Group 139"/>
          <p:cNvGrpSpPr/>
          <p:nvPr userDrawn="1"/>
        </p:nvGrpSpPr>
        <p:grpSpPr>
          <a:xfrm>
            <a:off x="6862164" y="1351081"/>
            <a:ext cx="522048" cy="821494"/>
            <a:chOff x="660400" y="682626"/>
            <a:chExt cx="938214" cy="1476376"/>
          </a:xfrm>
        </p:grpSpPr>
        <p:sp>
          <p:nvSpPr>
            <p:cNvPr id="142" name="Freeform 233"/>
            <p:cNvSpPr>
              <a:spLocks noEditPoints="1"/>
            </p:cNvSpPr>
            <p:nvPr/>
          </p:nvSpPr>
          <p:spPr bwMode="auto">
            <a:xfrm>
              <a:off x="660400" y="682626"/>
              <a:ext cx="595313" cy="1476375"/>
            </a:xfrm>
            <a:custGeom>
              <a:avLst/>
              <a:gdLst>
                <a:gd name="T0" fmla="*/ 227 w 417"/>
                <a:gd name="T1" fmla="*/ 1033 h 1033"/>
                <a:gd name="T2" fmla="*/ 190 w 417"/>
                <a:gd name="T3" fmla="*/ 1033 h 1033"/>
                <a:gd name="T4" fmla="*/ 123 w 417"/>
                <a:gd name="T5" fmla="*/ 966 h 1033"/>
                <a:gd name="T6" fmla="*/ 138 w 417"/>
                <a:gd name="T7" fmla="*/ 332 h 1033"/>
                <a:gd name="T8" fmla="*/ 0 w 417"/>
                <a:gd name="T9" fmla="*/ 154 h 1033"/>
                <a:gd name="T10" fmla="*/ 102 w 417"/>
                <a:gd name="T11" fmla="*/ 3 h 1033"/>
                <a:gd name="T12" fmla="*/ 105 w 417"/>
                <a:gd name="T13" fmla="*/ 0 h 1033"/>
                <a:gd name="T14" fmla="*/ 130 w 417"/>
                <a:gd name="T15" fmla="*/ 0 h 1033"/>
                <a:gd name="T16" fmla="*/ 130 w 417"/>
                <a:gd name="T17" fmla="*/ 123 h 1033"/>
                <a:gd name="T18" fmla="*/ 169 w 417"/>
                <a:gd name="T19" fmla="*/ 183 h 1033"/>
                <a:gd name="T20" fmla="*/ 248 w 417"/>
                <a:gd name="T21" fmla="*/ 183 h 1033"/>
                <a:gd name="T22" fmla="*/ 288 w 417"/>
                <a:gd name="T23" fmla="*/ 123 h 1033"/>
                <a:gd name="T24" fmla="*/ 288 w 417"/>
                <a:gd name="T25" fmla="*/ 0 h 1033"/>
                <a:gd name="T26" fmla="*/ 312 w 417"/>
                <a:gd name="T27" fmla="*/ 0 h 1033"/>
                <a:gd name="T28" fmla="*/ 315 w 417"/>
                <a:gd name="T29" fmla="*/ 3 h 1033"/>
                <a:gd name="T30" fmla="*/ 417 w 417"/>
                <a:gd name="T31" fmla="*/ 154 h 1033"/>
                <a:gd name="T32" fmla="*/ 279 w 417"/>
                <a:gd name="T33" fmla="*/ 332 h 1033"/>
                <a:gd name="T34" fmla="*/ 294 w 417"/>
                <a:gd name="T35" fmla="*/ 966 h 1033"/>
                <a:gd name="T36" fmla="*/ 227 w 417"/>
                <a:gd name="T37" fmla="*/ 1033 h 1033"/>
                <a:gd name="T38" fmla="*/ 149 w 417"/>
                <a:gd name="T39" fmla="*/ 320 h 1033"/>
                <a:gd name="T40" fmla="*/ 149 w 417"/>
                <a:gd name="T41" fmla="*/ 320 h 1033"/>
                <a:gd name="T42" fmla="*/ 152 w 417"/>
                <a:gd name="T43" fmla="*/ 322 h 1033"/>
                <a:gd name="T44" fmla="*/ 153 w 417"/>
                <a:gd name="T45" fmla="*/ 429 h 1033"/>
                <a:gd name="T46" fmla="*/ 148 w 417"/>
                <a:gd name="T47" fmla="*/ 648 h 1033"/>
                <a:gd name="T48" fmla="*/ 139 w 417"/>
                <a:gd name="T49" fmla="*/ 966 h 1033"/>
                <a:gd name="T50" fmla="*/ 190 w 417"/>
                <a:gd name="T51" fmla="*/ 1017 h 1033"/>
                <a:gd name="T52" fmla="*/ 227 w 417"/>
                <a:gd name="T53" fmla="*/ 1017 h 1033"/>
                <a:gd name="T54" fmla="*/ 278 w 417"/>
                <a:gd name="T55" fmla="*/ 966 h 1033"/>
                <a:gd name="T56" fmla="*/ 270 w 417"/>
                <a:gd name="T57" fmla="*/ 648 h 1033"/>
                <a:gd name="T58" fmla="*/ 264 w 417"/>
                <a:gd name="T59" fmla="*/ 429 h 1033"/>
                <a:gd name="T60" fmla="*/ 266 w 417"/>
                <a:gd name="T61" fmla="*/ 322 h 1033"/>
                <a:gd name="T62" fmla="*/ 268 w 417"/>
                <a:gd name="T63" fmla="*/ 320 h 1033"/>
                <a:gd name="T64" fmla="*/ 401 w 417"/>
                <a:gd name="T65" fmla="*/ 154 h 1033"/>
                <a:gd name="T66" fmla="*/ 305 w 417"/>
                <a:gd name="T67" fmla="*/ 16 h 1033"/>
                <a:gd name="T68" fmla="*/ 304 w 417"/>
                <a:gd name="T69" fmla="*/ 16 h 1033"/>
                <a:gd name="T70" fmla="*/ 304 w 417"/>
                <a:gd name="T71" fmla="*/ 128 h 1033"/>
                <a:gd name="T72" fmla="*/ 256 w 417"/>
                <a:gd name="T73" fmla="*/ 199 h 1033"/>
                <a:gd name="T74" fmla="*/ 161 w 417"/>
                <a:gd name="T75" fmla="*/ 199 h 1033"/>
                <a:gd name="T76" fmla="*/ 114 w 417"/>
                <a:gd name="T77" fmla="*/ 128 h 1033"/>
                <a:gd name="T78" fmla="*/ 114 w 417"/>
                <a:gd name="T79" fmla="*/ 16 h 1033"/>
                <a:gd name="T80" fmla="*/ 112 w 417"/>
                <a:gd name="T81" fmla="*/ 16 h 1033"/>
                <a:gd name="T82" fmla="*/ 16 w 417"/>
                <a:gd name="T83" fmla="*/ 154 h 1033"/>
                <a:gd name="T84" fmla="*/ 149 w 417"/>
                <a:gd name="T85" fmla="*/ 320 h 1033"/>
                <a:gd name="T86" fmla="*/ 209 w 417"/>
                <a:gd name="T87" fmla="*/ 995 h 1033"/>
                <a:gd name="T88" fmla="*/ 179 w 417"/>
                <a:gd name="T89" fmla="*/ 966 h 1033"/>
                <a:gd name="T90" fmla="*/ 209 w 417"/>
                <a:gd name="T91" fmla="*/ 937 h 1033"/>
                <a:gd name="T92" fmla="*/ 238 w 417"/>
                <a:gd name="T93" fmla="*/ 966 h 1033"/>
                <a:gd name="T94" fmla="*/ 209 w 417"/>
                <a:gd name="T95" fmla="*/ 995 h 1033"/>
                <a:gd name="T96" fmla="*/ 209 w 417"/>
                <a:gd name="T97" fmla="*/ 953 h 1033"/>
                <a:gd name="T98" fmla="*/ 195 w 417"/>
                <a:gd name="T99" fmla="*/ 966 h 1033"/>
                <a:gd name="T100" fmla="*/ 209 w 417"/>
                <a:gd name="T101" fmla="*/ 979 h 1033"/>
                <a:gd name="T102" fmla="*/ 222 w 417"/>
                <a:gd name="T103" fmla="*/ 966 h 1033"/>
                <a:gd name="T104" fmla="*/ 209 w 417"/>
                <a:gd name="T105" fmla="*/ 95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17" h="1033">
                  <a:moveTo>
                    <a:pt x="227" y="1033"/>
                  </a:moveTo>
                  <a:cubicBezTo>
                    <a:pt x="190" y="1033"/>
                    <a:pt x="190" y="1033"/>
                    <a:pt x="190" y="1033"/>
                  </a:cubicBezTo>
                  <a:cubicBezTo>
                    <a:pt x="153" y="1033"/>
                    <a:pt x="123" y="1003"/>
                    <a:pt x="123" y="966"/>
                  </a:cubicBezTo>
                  <a:cubicBezTo>
                    <a:pt x="128" y="799"/>
                    <a:pt x="139" y="369"/>
                    <a:pt x="138" y="332"/>
                  </a:cubicBezTo>
                  <a:cubicBezTo>
                    <a:pt x="111" y="304"/>
                    <a:pt x="0" y="191"/>
                    <a:pt x="0" y="154"/>
                  </a:cubicBezTo>
                  <a:cubicBezTo>
                    <a:pt x="0" y="115"/>
                    <a:pt x="92" y="14"/>
                    <a:pt x="102" y="3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69" y="183"/>
                    <a:pt x="169" y="183"/>
                    <a:pt x="169" y="183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88" y="123"/>
                    <a:pt x="288" y="123"/>
                    <a:pt x="288" y="123"/>
                  </a:cubicBezTo>
                  <a:cubicBezTo>
                    <a:pt x="288" y="0"/>
                    <a:pt x="288" y="0"/>
                    <a:pt x="288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5" y="3"/>
                    <a:pt x="315" y="3"/>
                    <a:pt x="315" y="3"/>
                  </a:cubicBezTo>
                  <a:cubicBezTo>
                    <a:pt x="325" y="14"/>
                    <a:pt x="417" y="115"/>
                    <a:pt x="417" y="154"/>
                  </a:cubicBezTo>
                  <a:cubicBezTo>
                    <a:pt x="417" y="191"/>
                    <a:pt x="307" y="304"/>
                    <a:pt x="279" y="332"/>
                  </a:cubicBezTo>
                  <a:cubicBezTo>
                    <a:pt x="278" y="369"/>
                    <a:pt x="289" y="799"/>
                    <a:pt x="294" y="966"/>
                  </a:cubicBezTo>
                  <a:cubicBezTo>
                    <a:pt x="294" y="1003"/>
                    <a:pt x="264" y="1033"/>
                    <a:pt x="227" y="1033"/>
                  </a:cubicBezTo>
                  <a:close/>
                  <a:moveTo>
                    <a:pt x="149" y="320"/>
                  </a:moveTo>
                  <a:cubicBezTo>
                    <a:pt x="149" y="320"/>
                    <a:pt x="149" y="320"/>
                    <a:pt x="149" y="320"/>
                  </a:cubicBezTo>
                  <a:cubicBezTo>
                    <a:pt x="152" y="322"/>
                    <a:pt x="152" y="322"/>
                    <a:pt x="152" y="322"/>
                  </a:cubicBezTo>
                  <a:cubicBezTo>
                    <a:pt x="155" y="326"/>
                    <a:pt x="155" y="326"/>
                    <a:pt x="153" y="429"/>
                  </a:cubicBezTo>
                  <a:cubicBezTo>
                    <a:pt x="152" y="482"/>
                    <a:pt x="150" y="556"/>
                    <a:pt x="148" y="648"/>
                  </a:cubicBezTo>
                  <a:cubicBezTo>
                    <a:pt x="144" y="806"/>
                    <a:pt x="139" y="965"/>
                    <a:pt x="139" y="966"/>
                  </a:cubicBezTo>
                  <a:cubicBezTo>
                    <a:pt x="139" y="994"/>
                    <a:pt x="162" y="1017"/>
                    <a:pt x="190" y="1017"/>
                  </a:cubicBezTo>
                  <a:cubicBezTo>
                    <a:pt x="227" y="1017"/>
                    <a:pt x="227" y="1017"/>
                    <a:pt x="227" y="1017"/>
                  </a:cubicBezTo>
                  <a:cubicBezTo>
                    <a:pt x="255" y="1017"/>
                    <a:pt x="278" y="994"/>
                    <a:pt x="278" y="966"/>
                  </a:cubicBezTo>
                  <a:cubicBezTo>
                    <a:pt x="278" y="965"/>
                    <a:pt x="273" y="806"/>
                    <a:pt x="270" y="648"/>
                  </a:cubicBezTo>
                  <a:cubicBezTo>
                    <a:pt x="267" y="556"/>
                    <a:pt x="265" y="482"/>
                    <a:pt x="264" y="429"/>
                  </a:cubicBezTo>
                  <a:cubicBezTo>
                    <a:pt x="262" y="326"/>
                    <a:pt x="262" y="326"/>
                    <a:pt x="266" y="322"/>
                  </a:cubicBezTo>
                  <a:cubicBezTo>
                    <a:pt x="268" y="320"/>
                    <a:pt x="268" y="320"/>
                    <a:pt x="268" y="320"/>
                  </a:cubicBezTo>
                  <a:cubicBezTo>
                    <a:pt x="321" y="267"/>
                    <a:pt x="401" y="178"/>
                    <a:pt x="401" y="154"/>
                  </a:cubicBezTo>
                  <a:cubicBezTo>
                    <a:pt x="401" y="130"/>
                    <a:pt x="344" y="58"/>
                    <a:pt x="305" y="16"/>
                  </a:cubicBezTo>
                  <a:cubicBezTo>
                    <a:pt x="304" y="16"/>
                    <a:pt x="304" y="16"/>
                    <a:pt x="304" y="16"/>
                  </a:cubicBezTo>
                  <a:cubicBezTo>
                    <a:pt x="304" y="128"/>
                    <a:pt x="304" y="128"/>
                    <a:pt x="304" y="128"/>
                  </a:cubicBezTo>
                  <a:cubicBezTo>
                    <a:pt x="256" y="199"/>
                    <a:pt x="256" y="199"/>
                    <a:pt x="256" y="199"/>
                  </a:cubicBezTo>
                  <a:cubicBezTo>
                    <a:pt x="161" y="199"/>
                    <a:pt x="161" y="199"/>
                    <a:pt x="161" y="199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74" y="58"/>
                    <a:pt x="16" y="130"/>
                    <a:pt x="16" y="154"/>
                  </a:cubicBezTo>
                  <a:cubicBezTo>
                    <a:pt x="16" y="178"/>
                    <a:pt x="97" y="267"/>
                    <a:pt x="149" y="320"/>
                  </a:cubicBezTo>
                  <a:close/>
                  <a:moveTo>
                    <a:pt x="209" y="995"/>
                  </a:moveTo>
                  <a:cubicBezTo>
                    <a:pt x="193" y="995"/>
                    <a:pt x="179" y="982"/>
                    <a:pt x="179" y="966"/>
                  </a:cubicBezTo>
                  <a:cubicBezTo>
                    <a:pt x="179" y="950"/>
                    <a:pt x="193" y="937"/>
                    <a:pt x="209" y="937"/>
                  </a:cubicBezTo>
                  <a:cubicBezTo>
                    <a:pt x="225" y="937"/>
                    <a:pt x="238" y="950"/>
                    <a:pt x="238" y="966"/>
                  </a:cubicBezTo>
                  <a:cubicBezTo>
                    <a:pt x="238" y="982"/>
                    <a:pt x="225" y="995"/>
                    <a:pt x="209" y="995"/>
                  </a:cubicBezTo>
                  <a:close/>
                  <a:moveTo>
                    <a:pt x="209" y="953"/>
                  </a:moveTo>
                  <a:cubicBezTo>
                    <a:pt x="201" y="953"/>
                    <a:pt x="195" y="959"/>
                    <a:pt x="195" y="966"/>
                  </a:cubicBezTo>
                  <a:cubicBezTo>
                    <a:pt x="195" y="973"/>
                    <a:pt x="201" y="979"/>
                    <a:pt x="209" y="979"/>
                  </a:cubicBezTo>
                  <a:cubicBezTo>
                    <a:pt x="216" y="979"/>
                    <a:pt x="222" y="973"/>
                    <a:pt x="222" y="966"/>
                  </a:cubicBezTo>
                  <a:cubicBezTo>
                    <a:pt x="222" y="959"/>
                    <a:pt x="216" y="953"/>
                    <a:pt x="209" y="9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234"/>
            <p:cNvSpPr>
              <a:spLocks noEditPoints="1"/>
            </p:cNvSpPr>
            <p:nvPr/>
          </p:nvSpPr>
          <p:spPr bwMode="auto">
            <a:xfrm>
              <a:off x="1331913" y="749301"/>
              <a:ext cx="266701" cy="1409701"/>
            </a:xfrm>
            <a:custGeom>
              <a:avLst/>
              <a:gdLst>
                <a:gd name="T0" fmla="*/ 120 w 187"/>
                <a:gd name="T1" fmla="*/ 987 h 987"/>
                <a:gd name="T2" fmla="*/ 66 w 187"/>
                <a:gd name="T3" fmla="*/ 987 h 987"/>
                <a:gd name="T4" fmla="*/ 0 w 187"/>
                <a:gd name="T5" fmla="*/ 920 h 987"/>
                <a:gd name="T6" fmla="*/ 0 w 187"/>
                <a:gd name="T7" fmla="*/ 920 h 987"/>
                <a:gd name="T8" fmla="*/ 15 w 187"/>
                <a:gd name="T9" fmla="*/ 630 h 987"/>
                <a:gd name="T10" fmla="*/ 53 w 187"/>
                <a:gd name="T11" fmla="*/ 570 h 987"/>
                <a:gd name="T12" fmla="*/ 64 w 187"/>
                <a:gd name="T13" fmla="*/ 172 h 987"/>
                <a:gd name="T14" fmla="*/ 47 w 187"/>
                <a:gd name="T15" fmla="*/ 172 h 987"/>
                <a:gd name="T16" fmla="*/ 71 w 187"/>
                <a:gd name="T17" fmla="*/ 0 h 987"/>
                <a:gd name="T18" fmla="*/ 116 w 187"/>
                <a:gd name="T19" fmla="*/ 0 h 987"/>
                <a:gd name="T20" fmla="*/ 140 w 187"/>
                <a:gd name="T21" fmla="*/ 172 h 987"/>
                <a:gd name="T22" fmla="*/ 122 w 187"/>
                <a:gd name="T23" fmla="*/ 172 h 987"/>
                <a:gd name="T24" fmla="*/ 134 w 187"/>
                <a:gd name="T25" fmla="*/ 570 h 987"/>
                <a:gd name="T26" fmla="*/ 171 w 187"/>
                <a:gd name="T27" fmla="*/ 630 h 987"/>
                <a:gd name="T28" fmla="*/ 187 w 187"/>
                <a:gd name="T29" fmla="*/ 920 h 987"/>
                <a:gd name="T30" fmla="*/ 120 w 187"/>
                <a:gd name="T31" fmla="*/ 987 h 987"/>
                <a:gd name="T32" fmla="*/ 16 w 187"/>
                <a:gd name="T33" fmla="*/ 920 h 987"/>
                <a:gd name="T34" fmla="*/ 66 w 187"/>
                <a:gd name="T35" fmla="*/ 971 h 987"/>
                <a:gd name="T36" fmla="*/ 120 w 187"/>
                <a:gd name="T37" fmla="*/ 971 h 987"/>
                <a:gd name="T38" fmla="*/ 171 w 187"/>
                <a:gd name="T39" fmla="*/ 920 h 987"/>
                <a:gd name="T40" fmla="*/ 155 w 187"/>
                <a:gd name="T41" fmla="*/ 630 h 987"/>
                <a:gd name="T42" fmla="*/ 123 w 187"/>
                <a:gd name="T43" fmla="*/ 583 h 987"/>
                <a:gd name="T44" fmla="*/ 118 w 187"/>
                <a:gd name="T45" fmla="*/ 581 h 987"/>
                <a:gd name="T46" fmla="*/ 105 w 187"/>
                <a:gd name="T47" fmla="*/ 156 h 987"/>
                <a:gd name="T48" fmla="*/ 121 w 187"/>
                <a:gd name="T49" fmla="*/ 156 h 987"/>
                <a:gd name="T50" fmla="*/ 102 w 187"/>
                <a:gd name="T51" fmla="*/ 16 h 987"/>
                <a:gd name="T52" fmla="*/ 85 w 187"/>
                <a:gd name="T53" fmla="*/ 16 h 987"/>
                <a:gd name="T54" fmla="*/ 65 w 187"/>
                <a:gd name="T55" fmla="*/ 156 h 987"/>
                <a:gd name="T56" fmla="*/ 81 w 187"/>
                <a:gd name="T57" fmla="*/ 156 h 987"/>
                <a:gd name="T58" fmla="*/ 68 w 187"/>
                <a:gd name="T59" fmla="*/ 581 h 987"/>
                <a:gd name="T60" fmla="*/ 63 w 187"/>
                <a:gd name="T61" fmla="*/ 583 h 987"/>
                <a:gd name="T62" fmla="*/ 31 w 187"/>
                <a:gd name="T63" fmla="*/ 630 h 987"/>
                <a:gd name="T64" fmla="*/ 31 w 187"/>
                <a:gd name="T65" fmla="*/ 630 h 987"/>
                <a:gd name="T66" fmla="*/ 16 w 187"/>
                <a:gd name="T67" fmla="*/ 920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7" h="987">
                  <a:moveTo>
                    <a:pt x="120" y="987"/>
                  </a:moveTo>
                  <a:cubicBezTo>
                    <a:pt x="66" y="987"/>
                    <a:pt x="66" y="987"/>
                    <a:pt x="66" y="987"/>
                  </a:cubicBezTo>
                  <a:cubicBezTo>
                    <a:pt x="30" y="987"/>
                    <a:pt x="0" y="957"/>
                    <a:pt x="0" y="920"/>
                  </a:cubicBezTo>
                  <a:cubicBezTo>
                    <a:pt x="0" y="920"/>
                    <a:pt x="0" y="920"/>
                    <a:pt x="0" y="920"/>
                  </a:cubicBezTo>
                  <a:cubicBezTo>
                    <a:pt x="15" y="630"/>
                    <a:pt x="15" y="630"/>
                    <a:pt x="15" y="630"/>
                  </a:cubicBezTo>
                  <a:cubicBezTo>
                    <a:pt x="15" y="604"/>
                    <a:pt x="30" y="581"/>
                    <a:pt x="53" y="5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47" y="172"/>
                    <a:pt x="47" y="172"/>
                    <a:pt x="47" y="172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40" y="172"/>
                    <a:pt x="140" y="172"/>
                    <a:pt x="140" y="172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34" y="570"/>
                    <a:pt x="134" y="570"/>
                    <a:pt x="134" y="570"/>
                  </a:cubicBezTo>
                  <a:cubicBezTo>
                    <a:pt x="157" y="581"/>
                    <a:pt x="171" y="604"/>
                    <a:pt x="171" y="630"/>
                  </a:cubicBezTo>
                  <a:cubicBezTo>
                    <a:pt x="187" y="920"/>
                    <a:pt x="187" y="920"/>
                    <a:pt x="187" y="920"/>
                  </a:cubicBezTo>
                  <a:cubicBezTo>
                    <a:pt x="187" y="957"/>
                    <a:pt x="157" y="987"/>
                    <a:pt x="120" y="987"/>
                  </a:cubicBezTo>
                  <a:close/>
                  <a:moveTo>
                    <a:pt x="16" y="920"/>
                  </a:moveTo>
                  <a:cubicBezTo>
                    <a:pt x="16" y="948"/>
                    <a:pt x="38" y="971"/>
                    <a:pt x="66" y="971"/>
                  </a:cubicBezTo>
                  <a:cubicBezTo>
                    <a:pt x="120" y="971"/>
                    <a:pt x="120" y="971"/>
                    <a:pt x="120" y="971"/>
                  </a:cubicBezTo>
                  <a:cubicBezTo>
                    <a:pt x="148" y="971"/>
                    <a:pt x="171" y="948"/>
                    <a:pt x="171" y="920"/>
                  </a:cubicBezTo>
                  <a:cubicBezTo>
                    <a:pt x="155" y="630"/>
                    <a:pt x="155" y="630"/>
                    <a:pt x="155" y="630"/>
                  </a:cubicBezTo>
                  <a:cubicBezTo>
                    <a:pt x="155" y="609"/>
                    <a:pt x="143" y="590"/>
                    <a:pt x="123" y="583"/>
                  </a:cubicBezTo>
                  <a:cubicBezTo>
                    <a:pt x="118" y="581"/>
                    <a:pt x="118" y="581"/>
                    <a:pt x="118" y="581"/>
                  </a:cubicBezTo>
                  <a:cubicBezTo>
                    <a:pt x="105" y="156"/>
                    <a:pt x="105" y="156"/>
                    <a:pt x="105" y="156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65" y="156"/>
                    <a:pt x="65" y="156"/>
                    <a:pt x="65" y="156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68" y="581"/>
                    <a:pt x="68" y="581"/>
                    <a:pt x="68" y="581"/>
                  </a:cubicBezTo>
                  <a:cubicBezTo>
                    <a:pt x="63" y="583"/>
                    <a:pt x="63" y="583"/>
                    <a:pt x="63" y="583"/>
                  </a:cubicBezTo>
                  <a:cubicBezTo>
                    <a:pt x="44" y="590"/>
                    <a:pt x="31" y="609"/>
                    <a:pt x="31" y="630"/>
                  </a:cubicBezTo>
                  <a:cubicBezTo>
                    <a:pt x="31" y="630"/>
                    <a:pt x="31" y="630"/>
                    <a:pt x="31" y="630"/>
                  </a:cubicBezTo>
                  <a:lnTo>
                    <a:pt x="16" y="9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235"/>
            <p:cNvSpPr>
              <a:spLocks noEditPoints="1"/>
            </p:cNvSpPr>
            <p:nvPr/>
          </p:nvSpPr>
          <p:spPr bwMode="auto">
            <a:xfrm>
              <a:off x="1423988" y="2022476"/>
              <a:ext cx="82550" cy="82550"/>
            </a:xfrm>
            <a:custGeom>
              <a:avLst/>
              <a:gdLst>
                <a:gd name="T0" fmla="*/ 29 w 58"/>
                <a:gd name="T1" fmla="*/ 58 h 58"/>
                <a:gd name="T2" fmla="*/ 0 w 58"/>
                <a:gd name="T3" fmla="*/ 29 h 58"/>
                <a:gd name="T4" fmla="*/ 29 w 58"/>
                <a:gd name="T5" fmla="*/ 0 h 58"/>
                <a:gd name="T6" fmla="*/ 58 w 58"/>
                <a:gd name="T7" fmla="*/ 29 h 58"/>
                <a:gd name="T8" fmla="*/ 29 w 58"/>
                <a:gd name="T9" fmla="*/ 58 h 58"/>
                <a:gd name="T10" fmla="*/ 29 w 58"/>
                <a:gd name="T11" fmla="*/ 16 h 58"/>
                <a:gd name="T12" fmla="*/ 16 w 58"/>
                <a:gd name="T13" fmla="*/ 29 h 58"/>
                <a:gd name="T14" fmla="*/ 29 w 58"/>
                <a:gd name="T15" fmla="*/ 42 h 58"/>
                <a:gd name="T16" fmla="*/ 42 w 58"/>
                <a:gd name="T17" fmla="*/ 29 h 58"/>
                <a:gd name="T18" fmla="*/ 29 w 58"/>
                <a:gd name="T19" fmla="*/ 1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8">
                  <a:moveTo>
                    <a:pt x="29" y="58"/>
                  </a:moveTo>
                  <a:cubicBezTo>
                    <a:pt x="13" y="58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5" y="0"/>
                    <a:pt x="58" y="13"/>
                    <a:pt x="58" y="29"/>
                  </a:cubicBezTo>
                  <a:cubicBezTo>
                    <a:pt x="58" y="45"/>
                    <a:pt x="45" y="58"/>
                    <a:pt x="29" y="58"/>
                  </a:cubicBezTo>
                  <a:close/>
                  <a:moveTo>
                    <a:pt x="29" y="16"/>
                  </a:moveTo>
                  <a:cubicBezTo>
                    <a:pt x="22" y="16"/>
                    <a:pt x="16" y="22"/>
                    <a:pt x="16" y="29"/>
                  </a:cubicBezTo>
                  <a:cubicBezTo>
                    <a:pt x="16" y="36"/>
                    <a:pt x="22" y="42"/>
                    <a:pt x="29" y="42"/>
                  </a:cubicBezTo>
                  <a:cubicBezTo>
                    <a:pt x="36" y="42"/>
                    <a:pt x="42" y="36"/>
                    <a:pt x="42" y="29"/>
                  </a:cubicBezTo>
                  <a:cubicBezTo>
                    <a:pt x="42" y="22"/>
                    <a:pt x="36" y="16"/>
                    <a:pt x="2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580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6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72CF679C-547F-4466-B8A9-3FF5A83B539F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B21BC842-42E7-4698-A7BD-05AC1B5C2F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479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6" r:id="rId2"/>
    <p:sldLayoutId id="2147483654" r:id="rId3"/>
    <p:sldLayoutId id="2147483671" r:id="rId4"/>
    <p:sldLayoutId id="2147483660" r:id="rId5"/>
    <p:sldLayoutId id="2147483675" r:id="rId6"/>
    <p:sldLayoutId id="2147483691" r:id="rId7"/>
    <p:sldLayoutId id="2147483677" r:id="rId8"/>
    <p:sldLayoutId id="2147483672" r:id="rId9"/>
    <p:sldLayoutId id="2147483669" r:id="rId10"/>
    <p:sldLayoutId id="2147483670" r:id="rId11"/>
    <p:sldLayoutId id="2147483684" r:id="rId12"/>
    <p:sldLayoutId id="2147483667" r:id="rId13"/>
    <p:sldLayoutId id="2147483668" r:id="rId14"/>
    <p:sldLayoutId id="2147483673" r:id="rId15"/>
    <p:sldLayoutId id="2147483674" r:id="rId16"/>
    <p:sldLayoutId id="2147483679" r:id="rId17"/>
    <p:sldLayoutId id="2147483664" r:id="rId18"/>
    <p:sldLayoutId id="2147483665" r:id="rId19"/>
    <p:sldLayoutId id="2147483661" r:id="rId20"/>
    <p:sldLayoutId id="2147483662" r:id="rId21"/>
    <p:sldLayoutId id="2147483687" r:id="rId22"/>
    <p:sldLayoutId id="2147483663" r:id="rId23"/>
    <p:sldLayoutId id="2147483693" r:id="rId24"/>
    <p:sldLayoutId id="2147483657" r:id="rId25"/>
    <p:sldLayoutId id="2147483680" r:id="rId26"/>
    <p:sldLayoutId id="2147483681" r:id="rId27"/>
    <p:sldLayoutId id="2147483658" r:id="rId28"/>
    <p:sldLayoutId id="2147483659" r:id="rId29"/>
    <p:sldLayoutId id="2147483678" r:id="rId30"/>
    <p:sldLayoutId id="2147483685" r:id="rId31"/>
    <p:sldLayoutId id="2147483688" r:id="rId32"/>
    <p:sldLayoutId id="2147483692" r:id="rId33"/>
    <p:sldLayoutId id="2147483689" r:id="rId34"/>
    <p:sldLayoutId id="2147483690" r:id="rId35"/>
    <p:sldLayoutId id="2147483686" r:id="rId36"/>
  </p:sldLayoutIdLst>
  <p:txStyles>
    <p:titleStyle>
      <a:lvl1pPr algn="ctr" defTabSz="914400" rtl="0" eaLnBrk="1" latinLnBrk="1" hangingPunct="1">
        <a:spcBef>
          <a:spcPct val="0"/>
        </a:spcBef>
        <a:buNone/>
        <a:defRPr sz="4000" kern="1200">
          <a:solidFill>
            <a:schemeClr val="bg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bg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000" b="1" dirty="0" err="1" smtClean="0"/>
              <a:t>그라운더즈</a:t>
            </a:r>
            <a:r>
              <a:rPr lang="ko-KR" altLang="en-US" sz="3000" b="1" dirty="0" smtClean="0"/>
              <a:t> 기획서</a:t>
            </a:r>
            <a:endParaRPr lang="en-US" sz="3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3824635" y="3964200"/>
            <a:ext cx="1494729" cy="219940"/>
          </a:xfrm>
        </p:spPr>
        <p:txBody>
          <a:bodyPr/>
          <a:lstStyle/>
          <a:p>
            <a:r>
              <a:rPr lang="ko-KR" altLang="en-US" sz="700" dirty="0"/>
              <a:t>Ⓒ </a:t>
            </a:r>
            <a:r>
              <a:rPr lang="en-US" altLang="ko-KR" sz="700" dirty="0"/>
              <a:t>copyright by 2023</a:t>
            </a:r>
            <a:endParaRPr lang="en-US" sz="7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91393EB-2A15-DED3-B69A-7C59E6EF38A2}"/>
              </a:ext>
            </a:extLst>
          </p:cNvPr>
          <p:cNvSpPr txBox="1">
            <a:spLocks/>
          </p:cNvSpPr>
          <p:nvPr/>
        </p:nvSpPr>
        <p:spPr>
          <a:xfrm>
            <a:off x="6660232" y="627534"/>
            <a:ext cx="1872208" cy="216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66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en-US" sz="1200" dirty="0" smtClean="0"/>
              <a:t>GROUNDERS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2927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20000"/>
            <a:lumOff val="80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123478"/>
            <a:ext cx="4042791" cy="857250"/>
          </a:xfrm>
        </p:spPr>
        <p:txBody>
          <a:bodyPr/>
          <a:lstStyle/>
          <a:p>
            <a:r>
              <a:rPr lang="en-US" b="1" dirty="0" smtClean="0">
                <a:solidFill>
                  <a:srgbClr val="18575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03-5</a:t>
            </a:r>
            <a:endParaRPr lang="en-US" b="1" dirty="0">
              <a:solidFill>
                <a:srgbClr val="18575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413A3B-D3E5-265C-1016-A94CFAF3D2C2}"/>
              </a:ext>
            </a:extLst>
          </p:cNvPr>
          <p:cNvSpPr/>
          <p:nvPr/>
        </p:nvSpPr>
        <p:spPr>
          <a:xfrm>
            <a:off x="395536" y="843558"/>
            <a:ext cx="1224136" cy="7200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56C2A62-8349-D7EA-D13F-29EF9BA3BF11}"/>
              </a:ext>
            </a:extLst>
          </p:cNvPr>
          <p:cNvSpPr txBox="1">
            <a:spLocks/>
          </p:cNvSpPr>
          <p:nvPr/>
        </p:nvSpPr>
        <p:spPr>
          <a:xfrm>
            <a:off x="1691680" y="123478"/>
            <a:ext cx="34580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ko-KR" altLang="en-US" sz="1800" b="1" dirty="0" smtClean="0">
                <a:solidFill>
                  <a:schemeClr val="accent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스토리보드 </a:t>
            </a:r>
            <a:r>
              <a:rPr lang="en-US" altLang="ko-KR" sz="1800" b="1" dirty="0" smtClean="0">
                <a:solidFill>
                  <a:schemeClr val="accent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1800" b="1" dirty="0" err="1" smtClean="0">
                <a:solidFill>
                  <a:schemeClr val="accent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예매내역</a:t>
            </a:r>
            <a:endParaRPr lang="en-US" altLang="ko-KR" sz="1800" b="1" dirty="0" smtClean="0">
              <a:solidFill>
                <a:schemeClr val="accent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96" y="1164253"/>
            <a:ext cx="3594666" cy="3783761"/>
          </a:xfrm>
          <a:prstGeom prst="rect">
            <a:avLst/>
          </a:prstGeom>
        </p:spPr>
      </p:pic>
      <p:grpSp>
        <p:nvGrpSpPr>
          <p:cNvPr id="29" name="Google Shape;148;p17"/>
          <p:cNvGrpSpPr/>
          <p:nvPr/>
        </p:nvGrpSpPr>
        <p:grpSpPr>
          <a:xfrm>
            <a:off x="3398752" y="1760160"/>
            <a:ext cx="231325" cy="354000"/>
            <a:chOff x="2792100" y="-14425"/>
            <a:chExt cx="231325" cy="354000"/>
          </a:xfrm>
        </p:grpSpPr>
        <p:sp>
          <p:nvSpPr>
            <p:cNvPr id="30" name="Google Shape;149;p17"/>
            <p:cNvSpPr/>
            <p:nvPr/>
          </p:nvSpPr>
          <p:spPr>
            <a:xfrm>
              <a:off x="2830825" y="66275"/>
              <a:ext cx="192600" cy="192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0;p17"/>
            <p:cNvSpPr txBox="1"/>
            <p:nvPr/>
          </p:nvSpPr>
          <p:spPr>
            <a:xfrm>
              <a:off x="2792100" y="-14425"/>
              <a:ext cx="23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dk2"/>
                  </a:solidFill>
                </a:rPr>
                <a:t>1</a:t>
              </a:r>
              <a:endParaRPr sz="1100">
                <a:solidFill>
                  <a:schemeClr val="dk2"/>
                </a:solidFill>
              </a:endParaRPr>
            </a:p>
          </p:txBody>
        </p:sp>
      </p:grpSp>
      <p:grpSp>
        <p:nvGrpSpPr>
          <p:cNvPr id="32" name="Google Shape;151;p17"/>
          <p:cNvGrpSpPr/>
          <p:nvPr/>
        </p:nvGrpSpPr>
        <p:grpSpPr>
          <a:xfrm>
            <a:off x="3228115" y="2407850"/>
            <a:ext cx="231325" cy="354000"/>
            <a:chOff x="2792100" y="-14425"/>
            <a:chExt cx="231325" cy="354000"/>
          </a:xfrm>
        </p:grpSpPr>
        <p:sp>
          <p:nvSpPr>
            <p:cNvPr id="33" name="Google Shape;152;p17"/>
            <p:cNvSpPr/>
            <p:nvPr/>
          </p:nvSpPr>
          <p:spPr>
            <a:xfrm>
              <a:off x="2830825" y="66275"/>
              <a:ext cx="192600" cy="192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3;p17"/>
            <p:cNvSpPr txBox="1"/>
            <p:nvPr/>
          </p:nvSpPr>
          <p:spPr>
            <a:xfrm>
              <a:off x="2792100" y="-14425"/>
              <a:ext cx="23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dk2"/>
                  </a:solidFill>
                </a:rPr>
                <a:t>2</a:t>
              </a:r>
              <a:endParaRPr sz="1100">
                <a:solidFill>
                  <a:schemeClr val="dk2"/>
                </a:solidFill>
              </a:endParaRPr>
            </a:p>
          </p:txBody>
        </p:sp>
      </p:grpSp>
      <p:grpSp>
        <p:nvGrpSpPr>
          <p:cNvPr id="35" name="Google Shape;154;p17"/>
          <p:cNvGrpSpPr/>
          <p:nvPr/>
        </p:nvGrpSpPr>
        <p:grpSpPr>
          <a:xfrm>
            <a:off x="3577425" y="3070505"/>
            <a:ext cx="231325" cy="354000"/>
            <a:chOff x="2792100" y="-14425"/>
            <a:chExt cx="231325" cy="354000"/>
          </a:xfrm>
        </p:grpSpPr>
        <p:sp>
          <p:nvSpPr>
            <p:cNvPr id="36" name="Google Shape;155;p17"/>
            <p:cNvSpPr/>
            <p:nvPr/>
          </p:nvSpPr>
          <p:spPr>
            <a:xfrm>
              <a:off x="2830825" y="66275"/>
              <a:ext cx="192600" cy="192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6;p17"/>
            <p:cNvSpPr txBox="1"/>
            <p:nvPr/>
          </p:nvSpPr>
          <p:spPr>
            <a:xfrm>
              <a:off x="2792100" y="-14425"/>
              <a:ext cx="23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dk2"/>
                  </a:solidFill>
                </a:rPr>
                <a:t>3</a:t>
              </a:r>
              <a:endParaRPr sz="1100">
                <a:solidFill>
                  <a:schemeClr val="dk2"/>
                </a:solidFill>
              </a:endParaRPr>
            </a:p>
          </p:txBody>
        </p:sp>
      </p:grpSp>
      <p:sp>
        <p:nvSpPr>
          <p:cNvPr id="39" name="Google Shape;157;p17"/>
          <p:cNvSpPr txBox="1"/>
          <p:nvPr/>
        </p:nvSpPr>
        <p:spPr>
          <a:xfrm>
            <a:off x="4962050" y="1383450"/>
            <a:ext cx="3746400" cy="320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algun Gothic"/>
              <a:buAutoNum type="arabicPeriod"/>
            </a:pPr>
            <a:r>
              <a:rPr lang="ko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안내사항</a:t>
            </a:r>
            <a:endParaRPr sz="12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-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당일 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경기는 취소 불가 등 </a:t>
            </a:r>
            <a:endParaRPr lang="en-US" altLang="ko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고객이 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알아야할 사항 표시</a:t>
            </a: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</a:pPr>
            <a:r>
              <a:rPr lang="en-US" altLang="ko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   </a:t>
            </a:r>
            <a:r>
              <a:rPr lang="ko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조회 </a:t>
            </a:r>
            <a:r>
              <a:rPr lang="ko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기간 선택</a:t>
            </a:r>
            <a:endParaRPr sz="12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-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, 7일, 1개월, 3개월로 나눠서 </a:t>
            </a:r>
            <a:endParaRPr lang="en-US" altLang="ko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예매 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내역 조회 가능</a:t>
            </a: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</a:pPr>
            <a:r>
              <a:rPr lang="en-US" altLang="ko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   </a:t>
            </a:r>
            <a:r>
              <a:rPr lang="ko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예매 </a:t>
            </a:r>
            <a:r>
              <a:rPr lang="ko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내역</a:t>
            </a:r>
            <a:endParaRPr sz="12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-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경기 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이름, 경기 날짜, 좌석 정보, </a:t>
            </a:r>
            <a:endParaRPr lang="en-US" altLang="ko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경기장 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이름, 예매번호, 결제 금액, </a:t>
            </a:r>
            <a:endParaRPr lang="en-US" altLang="ko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상태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표시</a:t>
            </a: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9647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20000"/>
            <a:lumOff val="80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123478"/>
            <a:ext cx="4042791" cy="857250"/>
          </a:xfrm>
        </p:spPr>
        <p:txBody>
          <a:bodyPr/>
          <a:lstStyle/>
          <a:p>
            <a:r>
              <a:rPr lang="en-US" b="1" dirty="0" smtClean="0">
                <a:solidFill>
                  <a:srgbClr val="18575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03-6</a:t>
            </a:r>
            <a:endParaRPr lang="en-US" b="1" dirty="0">
              <a:solidFill>
                <a:srgbClr val="18575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413A3B-D3E5-265C-1016-A94CFAF3D2C2}"/>
              </a:ext>
            </a:extLst>
          </p:cNvPr>
          <p:cNvSpPr/>
          <p:nvPr/>
        </p:nvSpPr>
        <p:spPr>
          <a:xfrm>
            <a:off x="395536" y="843558"/>
            <a:ext cx="1224136" cy="7200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56C2A62-8349-D7EA-D13F-29EF9BA3BF11}"/>
              </a:ext>
            </a:extLst>
          </p:cNvPr>
          <p:cNvSpPr txBox="1">
            <a:spLocks/>
          </p:cNvSpPr>
          <p:nvPr/>
        </p:nvSpPr>
        <p:spPr>
          <a:xfrm>
            <a:off x="1691680" y="123478"/>
            <a:ext cx="34580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ko-KR" altLang="en-US" sz="1800" b="1" dirty="0" smtClean="0">
                <a:solidFill>
                  <a:schemeClr val="accent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스토리보드 </a:t>
            </a:r>
            <a:r>
              <a:rPr lang="en-US" altLang="ko-KR" sz="1800" b="1" dirty="0" smtClean="0">
                <a:solidFill>
                  <a:schemeClr val="accent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1800" b="1" dirty="0" err="1" smtClean="0">
                <a:solidFill>
                  <a:schemeClr val="accent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마이페이지</a:t>
            </a:r>
            <a:endParaRPr lang="en-US" altLang="ko-KR" sz="1800" b="1" dirty="0" smtClean="0">
              <a:solidFill>
                <a:schemeClr val="accent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Google Shape;197;p19"/>
          <p:cNvSpPr txBox="1"/>
          <p:nvPr/>
        </p:nvSpPr>
        <p:spPr>
          <a:xfrm>
            <a:off x="5004048" y="1567829"/>
            <a:ext cx="4000500" cy="23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0005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AutoNum type="arabicPeriod"/>
            </a:pPr>
            <a:r>
              <a:rPr lang="ko-KR" altLang="en-US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회원정보 수정 기능</a:t>
            </a: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</a:t>
            </a:r>
          </a:p>
          <a:p>
            <a:pPr marL="1714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</a:pPr>
            <a:r>
              <a:rPr lang="en-US" alt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</a:t>
            </a: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예매 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내역, 보안 설정, 이력 관리</a:t>
            </a: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</a:pPr>
            <a:r>
              <a:rPr lang="en-US" altLang="ko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   </a:t>
            </a:r>
            <a:r>
              <a:rPr lang="ko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기타 </a:t>
            </a:r>
            <a:r>
              <a:rPr lang="ko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</a:t>
            </a:r>
            <a:endParaRPr sz="12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-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로그아웃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, 고객센터, 언어변경</a:t>
            </a: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0">
              <a:buClr>
                <a:schemeClr val="dk2"/>
              </a:buClr>
              <a:buSzPts val="900"/>
            </a:pPr>
            <a:r>
              <a:rPr lang="en-US" altLang="ko-KR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   </a:t>
            </a:r>
            <a:r>
              <a:rPr lang="ko-KR" altLang="en-US" sz="1200" b="1" dirty="0" err="1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수정완료</a:t>
            </a:r>
            <a:r>
              <a:rPr lang="ko-KR" altLang="en-US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</a:t>
            </a:r>
          </a:p>
          <a:p>
            <a:pPr lvl="0"/>
            <a:r>
              <a:rPr lang="ko-KR" altLang="en-US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</a:t>
            </a:r>
            <a:r>
              <a:rPr lang="en-US" altLang="ko-KR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회원정보 수정 </a:t>
            </a:r>
            <a:r>
              <a:rPr lang="ko-KR" altLang="en-US" sz="1200" dirty="0" err="1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기능구현</a:t>
            </a:r>
            <a:endParaRPr lang="ko-KR" altLang="en-US"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단</a:t>
            </a:r>
            <a:r>
              <a:rPr lang="en-US" altLang="ko-KR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아이디는 </a:t>
            </a:r>
            <a:r>
              <a:rPr lang="ko-KR" altLang="en-US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 불가능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55576" y="1131590"/>
            <a:ext cx="3744416" cy="3823955"/>
            <a:chOff x="548272" y="1161726"/>
            <a:chExt cx="3744416" cy="382395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72" r="10658"/>
            <a:stretch/>
          </p:blipFill>
          <p:spPr>
            <a:xfrm>
              <a:off x="548272" y="1161726"/>
              <a:ext cx="3744416" cy="3823955"/>
            </a:xfrm>
            <a:prstGeom prst="rect">
              <a:avLst/>
            </a:prstGeom>
          </p:spPr>
        </p:pic>
        <p:grpSp>
          <p:nvGrpSpPr>
            <p:cNvPr id="29" name="Google Shape;148;p17"/>
            <p:cNvGrpSpPr/>
            <p:nvPr/>
          </p:nvGrpSpPr>
          <p:grpSpPr>
            <a:xfrm>
              <a:off x="3851920" y="1707654"/>
              <a:ext cx="231325" cy="354000"/>
              <a:chOff x="2792100" y="-14425"/>
              <a:chExt cx="231325" cy="354000"/>
            </a:xfrm>
          </p:grpSpPr>
          <p:sp>
            <p:nvSpPr>
              <p:cNvPr id="30" name="Google Shape;149;p17"/>
              <p:cNvSpPr/>
              <p:nvPr/>
            </p:nvSpPr>
            <p:spPr>
              <a:xfrm>
                <a:off x="2830825" y="66275"/>
                <a:ext cx="192600" cy="1926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50;p17"/>
              <p:cNvSpPr txBox="1"/>
              <p:nvPr/>
            </p:nvSpPr>
            <p:spPr>
              <a:xfrm>
                <a:off x="2792100" y="-14425"/>
                <a:ext cx="2313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 dirty="0">
                    <a:solidFill>
                      <a:schemeClr val="dk2"/>
                    </a:solidFill>
                  </a:rPr>
                  <a:t>1</a:t>
                </a:r>
                <a:endParaRPr sz="1100" dirty="0">
                  <a:solidFill>
                    <a:schemeClr val="dk2"/>
                  </a:solidFill>
                </a:endParaRPr>
              </a:p>
            </p:txBody>
          </p:sp>
        </p:grpSp>
        <p:grpSp>
          <p:nvGrpSpPr>
            <p:cNvPr id="32" name="Google Shape;151;p17"/>
            <p:cNvGrpSpPr/>
            <p:nvPr/>
          </p:nvGrpSpPr>
          <p:grpSpPr>
            <a:xfrm>
              <a:off x="1115616" y="2787774"/>
              <a:ext cx="231325" cy="354000"/>
              <a:chOff x="2792100" y="-14425"/>
              <a:chExt cx="231325" cy="354000"/>
            </a:xfrm>
          </p:grpSpPr>
          <p:sp>
            <p:nvSpPr>
              <p:cNvPr id="33" name="Google Shape;152;p17"/>
              <p:cNvSpPr/>
              <p:nvPr/>
            </p:nvSpPr>
            <p:spPr>
              <a:xfrm>
                <a:off x="2830825" y="66275"/>
                <a:ext cx="192600" cy="1926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53;p17"/>
              <p:cNvSpPr txBox="1"/>
              <p:nvPr/>
            </p:nvSpPr>
            <p:spPr>
              <a:xfrm>
                <a:off x="2792100" y="-14425"/>
                <a:ext cx="2313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>
                    <a:solidFill>
                      <a:schemeClr val="dk2"/>
                    </a:solidFill>
                  </a:rPr>
                  <a:t>2</a:t>
                </a:r>
                <a:endParaRPr sz="1100">
                  <a:solidFill>
                    <a:schemeClr val="dk2"/>
                  </a:solidFill>
                </a:endParaRPr>
              </a:p>
            </p:txBody>
          </p:sp>
        </p:grpSp>
        <p:grpSp>
          <p:nvGrpSpPr>
            <p:cNvPr id="35" name="Google Shape;154;p17"/>
            <p:cNvGrpSpPr/>
            <p:nvPr/>
          </p:nvGrpSpPr>
          <p:grpSpPr>
            <a:xfrm>
              <a:off x="3851895" y="3795886"/>
              <a:ext cx="231325" cy="354000"/>
              <a:chOff x="2792100" y="-14425"/>
              <a:chExt cx="231325" cy="354000"/>
            </a:xfrm>
          </p:grpSpPr>
          <p:sp>
            <p:nvSpPr>
              <p:cNvPr id="36" name="Google Shape;155;p17"/>
              <p:cNvSpPr/>
              <p:nvPr/>
            </p:nvSpPr>
            <p:spPr>
              <a:xfrm>
                <a:off x="2830825" y="66275"/>
                <a:ext cx="192600" cy="1926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56;p17"/>
              <p:cNvSpPr txBox="1"/>
              <p:nvPr/>
            </p:nvSpPr>
            <p:spPr>
              <a:xfrm>
                <a:off x="2792100" y="-14425"/>
                <a:ext cx="2313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100">
                    <a:solidFill>
                      <a:schemeClr val="dk2"/>
                    </a:solidFill>
                  </a:rPr>
                  <a:t>3</a:t>
                </a:r>
                <a:endParaRPr sz="1100">
                  <a:solidFill>
                    <a:schemeClr val="dk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009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20000"/>
            <a:lumOff val="80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123478"/>
            <a:ext cx="4042791" cy="857250"/>
          </a:xfrm>
        </p:spPr>
        <p:txBody>
          <a:bodyPr/>
          <a:lstStyle/>
          <a:p>
            <a:r>
              <a:rPr lang="en-US" b="1" dirty="0" smtClean="0">
                <a:solidFill>
                  <a:srgbClr val="18575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03-7</a:t>
            </a:r>
            <a:endParaRPr lang="en-US" b="1" dirty="0">
              <a:solidFill>
                <a:srgbClr val="18575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413A3B-D3E5-265C-1016-A94CFAF3D2C2}"/>
              </a:ext>
            </a:extLst>
          </p:cNvPr>
          <p:cNvSpPr/>
          <p:nvPr/>
        </p:nvSpPr>
        <p:spPr>
          <a:xfrm>
            <a:off x="395536" y="843558"/>
            <a:ext cx="1224136" cy="7200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56C2A62-8349-D7EA-D13F-29EF9BA3BF11}"/>
              </a:ext>
            </a:extLst>
          </p:cNvPr>
          <p:cNvSpPr txBox="1">
            <a:spLocks/>
          </p:cNvSpPr>
          <p:nvPr/>
        </p:nvSpPr>
        <p:spPr>
          <a:xfrm>
            <a:off x="1691680" y="123478"/>
            <a:ext cx="604867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ko-KR" altLang="en-US" sz="1800" b="1" dirty="0" smtClean="0">
                <a:solidFill>
                  <a:schemeClr val="accent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스토리보드 </a:t>
            </a:r>
            <a:r>
              <a:rPr lang="en-US" altLang="ko-KR" sz="1800" b="1" dirty="0" smtClean="0">
                <a:solidFill>
                  <a:schemeClr val="accent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1800" b="1" dirty="0" smtClean="0">
                <a:solidFill>
                  <a:schemeClr val="accent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공지사항</a:t>
            </a:r>
            <a:endParaRPr lang="en-US" altLang="ko-KR" sz="1800" b="1" dirty="0" smtClean="0">
              <a:solidFill>
                <a:schemeClr val="accent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7" r="16594"/>
          <a:stretch/>
        </p:blipFill>
        <p:spPr>
          <a:xfrm>
            <a:off x="178549" y="1131590"/>
            <a:ext cx="2592288" cy="3575671"/>
          </a:xfrm>
          <a:prstGeom prst="rect">
            <a:avLst/>
          </a:prstGeom>
        </p:spPr>
      </p:pic>
      <p:sp>
        <p:nvSpPr>
          <p:cNvPr id="19" name="Google Shape;216;p20"/>
          <p:cNvSpPr txBox="1"/>
          <p:nvPr/>
        </p:nvSpPr>
        <p:spPr>
          <a:xfrm>
            <a:off x="6080720" y="1053654"/>
            <a:ext cx="3093504" cy="401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</a:pPr>
            <a:r>
              <a:rPr lang="en-US" altLang="ko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 </a:t>
            </a:r>
            <a:r>
              <a:rPr lang="ko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 </a:t>
            </a:r>
            <a:r>
              <a:rPr lang="ko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검색창</a:t>
            </a:r>
            <a:endParaRPr sz="12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-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 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기능, </a:t>
            </a:r>
            <a:endParaRPr lang="en-US" altLang="ko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/ 내용으로 검색함</a:t>
            </a: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</a:pPr>
            <a:r>
              <a:rPr lang="en-US" altLang="ko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 </a:t>
            </a:r>
            <a:r>
              <a:rPr lang="ko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탭메뉴</a:t>
            </a:r>
            <a:endParaRPr sz="12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-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, 이벤트</a:t>
            </a: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</a:pPr>
            <a:r>
              <a:rPr lang="en-US" altLang="ko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 </a:t>
            </a:r>
            <a:r>
              <a:rPr lang="ko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 </a:t>
            </a:r>
            <a:r>
              <a:rPr lang="ko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</a:t>
            </a:r>
            <a:endParaRPr sz="12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-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 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클릭하면 </a:t>
            </a:r>
            <a:endParaRPr lang="en-US" altLang="ko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 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페이지로 이동</a:t>
            </a: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0005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AutoNum type="arabicPeriod" startAt="4"/>
            </a:pPr>
            <a:r>
              <a:rPr lang="ko-KR" altLang="en-US" sz="1200" b="1" dirty="0" err="1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</a:t>
            </a:r>
            <a:endParaRPr lang="en-US" altLang="ko-KR"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</a:pP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페이지 당 글 </a:t>
            </a:r>
            <a:r>
              <a:rPr lang="en-US" altLang="ko-KR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</a:t>
            </a:r>
            <a:endParaRPr lang="en-US" altLang="ko-KR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</a:pPr>
            <a:r>
              <a:rPr 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한번에 </a:t>
            </a:r>
            <a:r>
              <a:rPr lang="en-US" altLang="ko-KR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페이지씩 묶음</a:t>
            </a:r>
            <a:endParaRPr lang="en-US" altLang="ko-KR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</a:pPr>
            <a:r>
              <a:rPr lang="en-US" altLang="ko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 </a:t>
            </a:r>
            <a:r>
              <a:rPr lang="ko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목록으로</a:t>
            </a:r>
            <a:endParaRPr sz="12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-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 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목록으로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돌아감</a:t>
            </a:r>
            <a:endParaRPr lang="en-US" altLang="ko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6.  </a:t>
            </a:r>
            <a:r>
              <a:rPr lang="ko-KR" altLang="en-US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글쓰기</a:t>
            </a:r>
            <a:endParaRPr lang="en-US" altLang="ko-KR" sz="1200" b="1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- </a:t>
            </a:r>
            <a:r>
              <a:rPr lang="ko-KR" altLang="en-US" sz="1200" dirty="0" err="1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글작성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회원만 </a:t>
            </a:r>
            <a:r>
              <a:rPr lang="ko-KR" altLang="en-US" sz="1200" dirty="0" err="1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작성가능</a:t>
            </a:r>
            <a:r>
              <a:rPr lang="en-US" altLang="ko-KR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3" name="Google Shape;207;p20"/>
          <p:cNvGrpSpPr/>
          <p:nvPr/>
        </p:nvGrpSpPr>
        <p:grpSpPr>
          <a:xfrm>
            <a:off x="196520" y="1611223"/>
            <a:ext cx="231325" cy="354000"/>
            <a:chOff x="2792100" y="-14425"/>
            <a:chExt cx="231325" cy="354000"/>
          </a:xfrm>
        </p:grpSpPr>
        <p:sp>
          <p:nvSpPr>
            <p:cNvPr id="24" name="Google Shape;208;p20"/>
            <p:cNvSpPr/>
            <p:nvPr/>
          </p:nvSpPr>
          <p:spPr>
            <a:xfrm>
              <a:off x="2830825" y="66275"/>
              <a:ext cx="192600" cy="192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9;p20"/>
            <p:cNvSpPr txBox="1"/>
            <p:nvPr/>
          </p:nvSpPr>
          <p:spPr>
            <a:xfrm>
              <a:off x="2792100" y="-14425"/>
              <a:ext cx="23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solidFill>
                    <a:schemeClr val="dk2"/>
                  </a:solidFill>
                </a:rPr>
                <a:t>2</a:t>
              </a:r>
              <a:endParaRPr sz="1100" dirty="0">
                <a:solidFill>
                  <a:schemeClr val="dk2"/>
                </a:solidFill>
              </a:endParaRPr>
            </a:p>
          </p:txBody>
        </p:sp>
      </p:grpSp>
      <p:grpSp>
        <p:nvGrpSpPr>
          <p:cNvPr id="20" name="Google Shape;204;p20"/>
          <p:cNvGrpSpPr/>
          <p:nvPr/>
        </p:nvGrpSpPr>
        <p:grpSpPr>
          <a:xfrm>
            <a:off x="322540" y="3149843"/>
            <a:ext cx="231325" cy="354000"/>
            <a:chOff x="2792100" y="-14425"/>
            <a:chExt cx="231325" cy="354000"/>
          </a:xfrm>
        </p:grpSpPr>
        <p:sp>
          <p:nvSpPr>
            <p:cNvPr id="21" name="Google Shape;205;p20"/>
            <p:cNvSpPr/>
            <p:nvPr/>
          </p:nvSpPr>
          <p:spPr>
            <a:xfrm>
              <a:off x="2830825" y="66275"/>
              <a:ext cx="192600" cy="192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6;p20"/>
            <p:cNvSpPr txBox="1"/>
            <p:nvPr/>
          </p:nvSpPr>
          <p:spPr>
            <a:xfrm>
              <a:off x="2792100" y="-14425"/>
              <a:ext cx="23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solidFill>
                    <a:schemeClr val="dk2"/>
                  </a:solidFill>
                </a:rPr>
                <a:t>1</a:t>
              </a:r>
              <a:endParaRPr sz="1100" dirty="0">
                <a:solidFill>
                  <a:schemeClr val="dk2"/>
                </a:solidFill>
              </a:endParaRPr>
            </a:p>
          </p:txBody>
        </p:sp>
      </p:grpSp>
      <p:grpSp>
        <p:nvGrpSpPr>
          <p:cNvPr id="26" name="Google Shape;210;p20"/>
          <p:cNvGrpSpPr/>
          <p:nvPr/>
        </p:nvGrpSpPr>
        <p:grpSpPr>
          <a:xfrm>
            <a:off x="178549" y="2430282"/>
            <a:ext cx="231325" cy="354000"/>
            <a:chOff x="2792100" y="-14425"/>
            <a:chExt cx="231325" cy="354000"/>
          </a:xfrm>
        </p:grpSpPr>
        <p:sp>
          <p:nvSpPr>
            <p:cNvPr id="27" name="Google Shape;211;p20"/>
            <p:cNvSpPr/>
            <p:nvPr/>
          </p:nvSpPr>
          <p:spPr>
            <a:xfrm>
              <a:off x="2830825" y="66275"/>
              <a:ext cx="192600" cy="192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2;p20"/>
            <p:cNvSpPr txBox="1"/>
            <p:nvPr/>
          </p:nvSpPr>
          <p:spPr>
            <a:xfrm>
              <a:off x="2792100" y="-14425"/>
              <a:ext cx="23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solidFill>
                    <a:schemeClr val="dk2"/>
                  </a:solidFill>
                </a:rPr>
                <a:t>3</a:t>
              </a:r>
              <a:endParaRPr sz="1100" dirty="0">
                <a:solidFill>
                  <a:schemeClr val="dk2"/>
                </a:solidFill>
              </a:endParaRPr>
            </a:p>
          </p:txBody>
        </p:sp>
      </p:grpSp>
      <p:grpSp>
        <p:nvGrpSpPr>
          <p:cNvPr id="37" name="Google Shape;213;p20"/>
          <p:cNvGrpSpPr/>
          <p:nvPr/>
        </p:nvGrpSpPr>
        <p:grpSpPr>
          <a:xfrm>
            <a:off x="1837833" y="3326843"/>
            <a:ext cx="231325" cy="354000"/>
            <a:chOff x="2792100" y="-14425"/>
            <a:chExt cx="231325" cy="354000"/>
          </a:xfrm>
        </p:grpSpPr>
        <p:sp>
          <p:nvSpPr>
            <p:cNvPr id="39" name="Google Shape;214;p20"/>
            <p:cNvSpPr/>
            <p:nvPr/>
          </p:nvSpPr>
          <p:spPr>
            <a:xfrm>
              <a:off x="2830825" y="66275"/>
              <a:ext cx="192600" cy="192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5;p20"/>
            <p:cNvSpPr txBox="1"/>
            <p:nvPr/>
          </p:nvSpPr>
          <p:spPr>
            <a:xfrm>
              <a:off x="2792100" y="-14425"/>
              <a:ext cx="23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dk2"/>
                  </a:solidFill>
                </a:rPr>
                <a:t>4</a:t>
              </a:r>
              <a:endParaRPr sz="1100">
                <a:solidFill>
                  <a:schemeClr val="dk2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r="18364"/>
          <a:stretch/>
        </p:blipFill>
        <p:spPr>
          <a:xfrm>
            <a:off x="2969569" y="1131590"/>
            <a:ext cx="3096344" cy="3602559"/>
          </a:xfrm>
          <a:prstGeom prst="rect">
            <a:avLst/>
          </a:prstGeom>
        </p:spPr>
      </p:pic>
      <p:grpSp>
        <p:nvGrpSpPr>
          <p:cNvPr id="41" name="Google Shape;218;p20"/>
          <p:cNvGrpSpPr/>
          <p:nvPr/>
        </p:nvGrpSpPr>
        <p:grpSpPr>
          <a:xfrm>
            <a:off x="5382503" y="3522799"/>
            <a:ext cx="231325" cy="354000"/>
            <a:chOff x="2792100" y="-14425"/>
            <a:chExt cx="231325" cy="354000"/>
          </a:xfrm>
        </p:grpSpPr>
        <p:sp>
          <p:nvSpPr>
            <p:cNvPr id="42" name="Google Shape;219;p20"/>
            <p:cNvSpPr/>
            <p:nvPr/>
          </p:nvSpPr>
          <p:spPr>
            <a:xfrm>
              <a:off x="2830825" y="66275"/>
              <a:ext cx="192600" cy="192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20;p20"/>
            <p:cNvSpPr txBox="1"/>
            <p:nvPr/>
          </p:nvSpPr>
          <p:spPr>
            <a:xfrm>
              <a:off x="2792100" y="-14425"/>
              <a:ext cx="23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solidFill>
                    <a:schemeClr val="dk2"/>
                  </a:solidFill>
                </a:rPr>
                <a:t>5</a:t>
              </a:r>
              <a:endParaRPr sz="1100" dirty="0">
                <a:solidFill>
                  <a:schemeClr val="dk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327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20000"/>
            <a:lumOff val="80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4" r="18786"/>
          <a:stretch/>
        </p:blipFill>
        <p:spPr>
          <a:xfrm>
            <a:off x="2729128" y="1397257"/>
            <a:ext cx="3528393" cy="27154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123478"/>
            <a:ext cx="4042791" cy="857250"/>
          </a:xfrm>
        </p:spPr>
        <p:txBody>
          <a:bodyPr/>
          <a:lstStyle/>
          <a:p>
            <a:r>
              <a:rPr lang="en-US" b="1" dirty="0" smtClean="0">
                <a:solidFill>
                  <a:srgbClr val="18575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03-7</a:t>
            </a:r>
            <a:endParaRPr lang="en-US" b="1" dirty="0">
              <a:solidFill>
                <a:srgbClr val="18575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413A3B-D3E5-265C-1016-A94CFAF3D2C2}"/>
              </a:ext>
            </a:extLst>
          </p:cNvPr>
          <p:cNvSpPr/>
          <p:nvPr/>
        </p:nvSpPr>
        <p:spPr>
          <a:xfrm>
            <a:off x="395536" y="843558"/>
            <a:ext cx="1224136" cy="7200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56C2A62-8349-D7EA-D13F-29EF9BA3BF11}"/>
              </a:ext>
            </a:extLst>
          </p:cNvPr>
          <p:cNvSpPr txBox="1">
            <a:spLocks/>
          </p:cNvSpPr>
          <p:nvPr/>
        </p:nvSpPr>
        <p:spPr>
          <a:xfrm>
            <a:off x="1691680" y="123478"/>
            <a:ext cx="6048672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ko-KR" altLang="en-US" sz="1800" b="1" dirty="0" smtClean="0">
                <a:solidFill>
                  <a:schemeClr val="accent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스토리보드 </a:t>
            </a:r>
            <a:r>
              <a:rPr lang="en-US" altLang="ko-KR" sz="1800" b="1" dirty="0" smtClean="0">
                <a:solidFill>
                  <a:schemeClr val="accent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1800" b="1" dirty="0" smtClean="0">
                <a:solidFill>
                  <a:schemeClr val="accent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자유게시판</a:t>
            </a:r>
            <a:endParaRPr lang="en-US" altLang="ko-KR" sz="1800" b="1" dirty="0" smtClean="0">
              <a:solidFill>
                <a:schemeClr val="accent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Google Shape;216;p20"/>
          <p:cNvSpPr txBox="1"/>
          <p:nvPr/>
        </p:nvSpPr>
        <p:spPr>
          <a:xfrm>
            <a:off x="6257521" y="980728"/>
            <a:ext cx="3093504" cy="401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</a:pPr>
            <a:r>
              <a:rPr lang="en-US" altLang="ko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 </a:t>
            </a:r>
            <a:r>
              <a:rPr lang="ko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 </a:t>
            </a:r>
            <a:r>
              <a:rPr lang="ko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검색창</a:t>
            </a:r>
            <a:endParaRPr sz="12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-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 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기능, </a:t>
            </a:r>
            <a:endParaRPr lang="en-US" altLang="ko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/ 내용으로 검색함</a:t>
            </a: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</a:pPr>
            <a:r>
              <a:rPr lang="en-US" altLang="ko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altLang="ko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.  </a:t>
            </a:r>
            <a:r>
              <a:rPr lang="ko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 </a:t>
            </a:r>
            <a:r>
              <a:rPr lang="ko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</a:t>
            </a:r>
            <a:endParaRPr sz="12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-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 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클릭하면 </a:t>
            </a:r>
            <a:endParaRPr lang="en-US" altLang="ko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 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페이지로 이동</a:t>
            </a: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</a:pPr>
            <a:r>
              <a:rPr lang="en-US" altLang="ko-KR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 </a:t>
            </a:r>
            <a:r>
              <a:rPr lang="ko-KR" altLang="en-US" sz="1200" b="1" dirty="0" err="1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</a:t>
            </a:r>
            <a:endParaRPr lang="en-US" altLang="ko-KR"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</a:pP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페이지 당 글 </a:t>
            </a:r>
            <a:r>
              <a:rPr lang="en-US" altLang="ko-KR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</a:t>
            </a:r>
            <a:endParaRPr lang="en-US" altLang="ko-KR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</a:pPr>
            <a:r>
              <a:rPr 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한번에 </a:t>
            </a:r>
            <a:r>
              <a:rPr lang="en-US" altLang="ko-KR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페이지씩 묶음</a:t>
            </a:r>
            <a:endParaRPr lang="en-US" altLang="ko-KR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0005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AutoNum type="arabicPeriod" startAt="4"/>
            </a:pPr>
            <a:r>
              <a:rPr lang="ko-KR" altLang="en-US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 수정 및 삭제</a:t>
            </a:r>
            <a:endParaRPr lang="en-US" altLang="ko-KR" sz="1200" b="1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</a:pP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 및 삭제 기능</a:t>
            </a:r>
            <a:r>
              <a:rPr lang="en-US" altLang="ko-KR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회원전용</a:t>
            </a:r>
            <a:r>
              <a:rPr lang="en-US" altLang="ko-KR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en-US" altLang="ko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0">
              <a:buClr>
                <a:schemeClr val="dk2"/>
              </a:buClr>
              <a:buSzPts val="900"/>
            </a:pPr>
            <a:r>
              <a:rPr lang="en-US" altLang="ko-KR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 </a:t>
            </a:r>
            <a:r>
              <a:rPr lang="ko-KR" altLang="en-US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목록으로</a:t>
            </a:r>
          </a:p>
          <a:p>
            <a:pPr lvl="0"/>
            <a:r>
              <a:rPr lang="ko-KR" altLang="en-US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r>
              <a:rPr lang="en-US" altLang="ko-KR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 목록으로 돌아감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6. </a:t>
            </a:r>
            <a:r>
              <a:rPr lang="ko-KR" altLang="en-US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글쓰기</a:t>
            </a:r>
            <a:endParaRPr lang="en-US" altLang="ko-KR" sz="1200" b="1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- </a:t>
            </a:r>
            <a:r>
              <a:rPr lang="ko-KR" altLang="en-US" sz="1200" dirty="0" err="1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글작성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회원만 </a:t>
            </a:r>
            <a:r>
              <a:rPr lang="ko-KR" altLang="en-US" sz="1200" dirty="0" err="1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작성가능</a:t>
            </a:r>
            <a:r>
              <a:rPr lang="en-US" altLang="ko-KR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4" y="1124009"/>
            <a:ext cx="2459144" cy="3582410"/>
          </a:xfrm>
          <a:prstGeom prst="rect">
            <a:avLst/>
          </a:prstGeom>
        </p:spPr>
      </p:pic>
      <p:grpSp>
        <p:nvGrpSpPr>
          <p:cNvPr id="44" name="Google Shape;210;p20"/>
          <p:cNvGrpSpPr/>
          <p:nvPr/>
        </p:nvGrpSpPr>
        <p:grpSpPr>
          <a:xfrm>
            <a:off x="5092283" y="1856197"/>
            <a:ext cx="231325" cy="354000"/>
            <a:chOff x="2792100" y="-14425"/>
            <a:chExt cx="231325" cy="354000"/>
          </a:xfrm>
        </p:grpSpPr>
        <p:sp>
          <p:nvSpPr>
            <p:cNvPr id="45" name="Google Shape;211;p20"/>
            <p:cNvSpPr/>
            <p:nvPr/>
          </p:nvSpPr>
          <p:spPr>
            <a:xfrm>
              <a:off x="2830825" y="66275"/>
              <a:ext cx="192600" cy="192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2;p20"/>
            <p:cNvSpPr txBox="1"/>
            <p:nvPr/>
          </p:nvSpPr>
          <p:spPr>
            <a:xfrm>
              <a:off x="2792100" y="-14425"/>
              <a:ext cx="23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solidFill>
                    <a:schemeClr val="dk2"/>
                  </a:solidFill>
                </a:rPr>
                <a:t>3</a:t>
              </a:r>
              <a:endParaRPr sz="1100" dirty="0">
                <a:solidFill>
                  <a:schemeClr val="dk2"/>
                </a:solidFill>
              </a:endParaRPr>
            </a:p>
          </p:txBody>
        </p:sp>
      </p:grpSp>
      <p:grpSp>
        <p:nvGrpSpPr>
          <p:cNvPr id="53" name="Google Shape;204;p20"/>
          <p:cNvGrpSpPr/>
          <p:nvPr/>
        </p:nvGrpSpPr>
        <p:grpSpPr>
          <a:xfrm>
            <a:off x="2156361" y="3817524"/>
            <a:ext cx="231325" cy="354000"/>
            <a:chOff x="2792100" y="-14425"/>
            <a:chExt cx="231325" cy="354000"/>
          </a:xfrm>
        </p:grpSpPr>
        <p:sp>
          <p:nvSpPr>
            <p:cNvPr id="54" name="Google Shape;205;p20"/>
            <p:cNvSpPr/>
            <p:nvPr/>
          </p:nvSpPr>
          <p:spPr>
            <a:xfrm>
              <a:off x="2830825" y="66275"/>
              <a:ext cx="192600" cy="192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06;p20"/>
            <p:cNvSpPr txBox="1"/>
            <p:nvPr/>
          </p:nvSpPr>
          <p:spPr>
            <a:xfrm>
              <a:off x="2792100" y="-14425"/>
              <a:ext cx="23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>
                  <a:solidFill>
                    <a:schemeClr val="dk2"/>
                  </a:solidFill>
                </a:rPr>
                <a:t>6</a:t>
              </a:r>
              <a:endParaRPr sz="1100" dirty="0">
                <a:solidFill>
                  <a:schemeClr val="dk2"/>
                </a:solidFill>
              </a:endParaRPr>
            </a:p>
          </p:txBody>
        </p:sp>
      </p:grpSp>
      <p:grpSp>
        <p:nvGrpSpPr>
          <p:cNvPr id="23" name="Google Shape;207;p20"/>
          <p:cNvGrpSpPr/>
          <p:nvPr/>
        </p:nvGrpSpPr>
        <p:grpSpPr>
          <a:xfrm>
            <a:off x="623285" y="1458646"/>
            <a:ext cx="231325" cy="354000"/>
            <a:chOff x="2792100" y="-14425"/>
            <a:chExt cx="231325" cy="354000"/>
          </a:xfrm>
        </p:grpSpPr>
        <p:sp>
          <p:nvSpPr>
            <p:cNvPr id="24" name="Google Shape;208;p20"/>
            <p:cNvSpPr/>
            <p:nvPr/>
          </p:nvSpPr>
          <p:spPr>
            <a:xfrm>
              <a:off x="2830825" y="66275"/>
              <a:ext cx="192600" cy="192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9;p20"/>
            <p:cNvSpPr txBox="1"/>
            <p:nvPr/>
          </p:nvSpPr>
          <p:spPr>
            <a:xfrm>
              <a:off x="2792100" y="-14425"/>
              <a:ext cx="23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solidFill>
                    <a:schemeClr val="dk2"/>
                  </a:solidFill>
                </a:rPr>
                <a:t>2</a:t>
              </a:r>
              <a:endParaRPr sz="1100" dirty="0">
                <a:solidFill>
                  <a:schemeClr val="dk2"/>
                </a:solidFill>
              </a:endParaRPr>
            </a:p>
          </p:txBody>
        </p:sp>
      </p:grpSp>
      <p:grpSp>
        <p:nvGrpSpPr>
          <p:cNvPr id="20" name="Google Shape;204;p20"/>
          <p:cNvGrpSpPr/>
          <p:nvPr/>
        </p:nvGrpSpPr>
        <p:grpSpPr>
          <a:xfrm>
            <a:off x="1365383" y="3912222"/>
            <a:ext cx="231325" cy="354000"/>
            <a:chOff x="2792100" y="-14425"/>
            <a:chExt cx="231325" cy="354000"/>
          </a:xfrm>
        </p:grpSpPr>
        <p:sp>
          <p:nvSpPr>
            <p:cNvPr id="21" name="Google Shape;205;p20"/>
            <p:cNvSpPr/>
            <p:nvPr/>
          </p:nvSpPr>
          <p:spPr>
            <a:xfrm>
              <a:off x="2830825" y="66275"/>
              <a:ext cx="192600" cy="192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6;p20"/>
            <p:cNvSpPr txBox="1"/>
            <p:nvPr/>
          </p:nvSpPr>
          <p:spPr>
            <a:xfrm>
              <a:off x="2792100" y="-14425"/>
              <a:ext cx="23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solidFill>
                    <a:schemeClr val="dk2"/>
                  </a:solidFill>
                </a:rPr>
                <a:t>1</a:t>
              </a:r>
              <a:endParaRPr sz="1100" dirty="0">
                <a:solidFill>
                  <a:schemeClr val="dk2"/>
                </a:solidFill>
              </a:endParaRPr>
            </a:p>
          </p:txBody>
        </p:sp>
      </p:grpSp>
      <p:grpSp>
        <p:nvGrpSpPr>
          <p:cNvPr id="26" name="Google Shape;210;p20"/>
          <p:cNvGrpSpPr/>
          <p:nvPr/>
        </p:nvGrpSpPr>
        <p:grpSpPr>
          <a:xfrm>
            <a:off x="307638" y="2862803"/>
            <a:ext cx="231325" cy="354000"/>
            <a:chOff x="2792100" y="-14425"/>
            <a:chExt cx="231325" cy="354000"/>
          </a:xfrm>
        </p:grpSpPr>
        <p:sp>
          <p:nvSpPr>
            <p:cNvPr id="27" name="Google Shape;211;p20"/>
            <p:cNvSpPr/>
            <p:nvPr/>
          </p:nvSpPr>
          <p:spPr>
            <a:xfrm>
              <a:off x="2830825" y="66275"/>
              <a:ext cx="192600" cy="192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2;p20"/>
            <p:cNvSpPr txBox="1"/>
            <p:nvPr/>
          </p:nvSpPr>
          <p:spPr>
            <a:xfrm>
              <a:off x="2792100" y="-14425"/>
              <a:ext cx="23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smtClean="0">
                  <a:solidFill>
                    <a:schemeClr val="dk2"/>
                  </a:solidFill>
                </a:rPr>
                <a:t>2</a:t>
              </a:r>
              <a:endParaRPr sz="1100" dirty="0">
                <a:solidFill>
                  <a:schemeClr val="dk2"/>
                </a:solidFill>
              </a:endParaRPr>
            </a:p>
          </p:txBody>
        </p:sp>
      </p:grpSp>
      <p:grpSp>
        <p:nvGrpSpPr>
          <p:cNvPr id="37" name="Google Shape;213;p20"/>
          <p:cNvGrpSpPr/>
          <p:nvPr/>
        </p:nvGrpSpPr>
        <p:grpSpPr>
          <a:xfrm>
            <a:off x="5910546" y="1715034"/>
            <a:ext cx="231325" cy="354000"/>
            <a:chOff x="2792100" y="-14425"/>
            <a:chExt cx="231325" cy="354000"/>
          </a:xfrm>
        </p:grpSpPr>
        <p:sp>
          <p:nvSpPr>
            <p:cNvPr id="39" name="Google Shape;214;p20"/>
            <p:cNvSpPr/>
            <p:nvPr/>
          </p:nvSpPr>
          <p:spPr>
            <a:xfrm>
              <a:off x="2830825" y="66275"/>
              <a:ext cx="192600" cy="192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5;p20"/>
            <p:cNvSpPr txBox="1"/>
            <p:nvPr/>
          </p:nvSpPr>
          <p:spPr>
            <a:xfrm>
              <a:off x="2792100" y="-14425"/>
              <a:ext cx="23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solidFill>
                    <a:schemeClr val="dk2"/>
                  </a:solidFill>
                </a:rPr>
                <a:t>4</a:t>
              </a:r>
              <a:endParaRPr sz="1100" dirty="0">
                <a:solidFill>
                  <a:schemeClr val="dk2"/>
                </a:solidFill>
              </a:endParaRPr>
            </a:p>
          </p:txBody>
        </p:sp>
      </p:grpSp>
      <p:grpSp>
        <p:nvGrpSpPr>
          <p:cNvPr id="41" name="Google Shape;218;p20"/>
          <p:cNvGrpSpPr/>
          <p:nvPr/>
        </p:nvGrpSpPr>
        <p:grpSpPr>
          <a:xfrm>
            <a:off x="4827478" y="2738214"/>
            <a:ext cx="231325" cy="354000"/>
            <a:chOff x="2792100" y="-14425"/>
            <a:chExt cx="231325" cy="354000"/>
          </a:xfrm>
        </p:grpSpPr>
        <p:sp>
          <p:nvSpPr>
            <p:cNvPr id="42" name="Google Shape;219;p20"/>
            <p:cNvSpPr/>
            <p:nvPr/>
          </p:nvSpPr>
          <p:spPr>
            <a:xfrm>
              <a:off x="2830825" y="66275"/>
              <a:ext cx="192600" cy="192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20;p20"/>
            <p:cNvSpPr txBox="1"/>
            <p:nvPr/>
          </p:nvSpPr>
          <p:spPr>
            <a:xfrm>
              <a:off x="2792100" y="-14425"/>
              <a:ext cx="23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solidFill>
                    <a:schemeClr val="dk2"/>
                  </a:solidFill>
                </a:rPr>
                <a:t>5</a:t>
              </a:r>
              <a:endParaRPr sz="1100" dirty="0">
                <a:solidFill>
                  <a:schemeClr val="dk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67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r="28075"/>
          <a:stretch/>
        </p:blipFill>
        <p:spPr/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DDC89C6-5E94-1C0B-12D3-CB3BB45405A2}"/>
              </a:ext>
            </a:extLst>
          </p:cNvPr>
          <p:cNvSpPr txBox="1">
            <a:spLocks/>
          </p:cNvSpPr>
          <p:nvPr/>
        </p:nvSpPr>
        <p:spPr>
          <a:xfrm>
            <a:off x="4572000" y="2427734"/>
            <a:ext cx="4032448" cy="3600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01   </a:t>
            </a:r>
            <a:r>
              <a:rPr lang="ko-KR" altLang="en-US" sz="13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목적 및 목표 소개</a:t>
            </a:r>
            <a:endParaRPr lang="en-US" sz="13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57F659D-79E3-6354-F90D-C22F5FFE105E}"/>
              </a:ext>
            </a:extLst>
          </p:cNvPr>
          <p:cNvSpPr txBox="1">
            <a:spLocks/>
          </p:cNvSpPr>
          <p:nvPr/>
        </p:nvSpPr>
        <p:spPr>
          <a:xfrm>
            <a:off x="4572000" y="2829394"/>
            <a:ext cx="4032448" cy="3600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02   </a:t>
            </a:r>
            <a:r>
              <a:rPr lang="ko-KR" altLang="en-US" sz="13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사이트 네비게이션</a:t>
            </a:r>
            <a:r>
              <a:rPr lang="en-US" altLang="ko-KR" sz="13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	&amp; </a:t>
            </a:r>
            <a:r>
              <a:rPr lang="ko-KR" altLang="en-US" sz="13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디자인 컨셉</a:t>
            </a:r>
            <a:endParaRPr lang="en-US" sz="13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F13B14D-496C-6140-5BF6-7C6E9E5F72A2}"/>
              </a:ext>
            </a:extLst>
          </p:cNvPr>
          <p:cNvSpPr txBox="1">
            <a:spLocks/>
          </p:cNvSpPr>
          <p:nvPr/>
        </p:nvSpPr>
        <p:spPr>
          <a:xfrm>
            <a:off x="4572000" y="3231054"/>
            <a:ext cx="4032448" cy="3600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03  </a:t>
            </a:r>
            <a:r>
              <a:rPr lang="en-US" altLang="ko-KR" sz="13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3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스토리보드</a:t>
            </a:r>
            <a:endParaRPr lang="en-US" sz="13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AB7EB77-7CD7-78B8-819A-195FAEE5DB1B}"/>
              </a:ext>
            </a:extLst>
          </p:cNvPr>
          <p:cNvSpPr txBox="1">
            <a:spLocks/>
          </p:cNvSpPr>
          <p:nvPr/>
        </p:nvSpPr>
        <p:spPr>
          <a:xfrm>
            <a:off x="4572000" y="3632714"/>
            <a:ext cx="4032448" cy="3600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04   </a:t>
            </a:r>
            <a:r>
              <a:rPr lang="ko-KR" altLang="en-US" sz="1300" b="1" dirty="0" err="1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기능명세서</a:t>
            </a:r>
            <a:endParaRPr lang="en-US" altLang="ko-KR" sz="13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4AB4419-4966-9C79-171E-A0BD6ABAC671}"/>
              </a:ext>
            </a:extLst>
          </p:cNvPr>
          <p:cNvSpPr txBox="1">
            <a:spLocks/>
          </p:cNvSpPr>
          <p:nvPr/>
        </p:nvSpPr>
        <p:spPr>
          <a:xfrm>
            <a:off x="4572000" y="4034377"/>
            <a:ext cx="4032448" cy="3600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05   WBS</a:t>
            </a:r>
            <a:endParaRPr lang="en-US" altLang="ko-KR" sz="13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123478"/>
            <a:ext cx="4042791" cy="857250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20000"/>
                    <a:lumOff val="8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CONTENTS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413A3B-D3E5-265C-1016-A94CFAF3D2C2}"/>
              </a:ext>
            </a:extLst>
          </p:cNvPr>
          <p:cNvSpPr/>
          <p:nvPr/>
        </p:nvSpPr>
        <p:spPr>
          <a:xfrm>
            <a:off x="395536" y="897751"/>
            <a:ext cx="1584176" cy="8241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73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목적 및 목표 소개</a:t>
            </a:r>
            <a:endParaRPr lang="en-US" altLang="ko-KR" sz="20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ko-KR" altLang="en-US" sz="1300" b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취약계층을 위한 </a:t>
            </a:r>
            <a:r>
              <a:rPr lang="ko-KR" altLang="en-US" sz="1300" b="1" dirty="0" err="1" smtClean="0">
                <a:solidFill>
                  <a:schemeClr val="tx1">
                    <a:lumMod val="20000"/>
                    <a:lumOff val="8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예매기능</a:t>
            </a:r>
            <a:r>
              <a:rPr lang="ko-KR" altLang="en-US" sz="1300" b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제공</a:t>
            </a:r>
            <a:endParaRPr lang="en-US" sz="1300" b="1" dirty="0">
              <a:solidFill>
                <a:schemeClr val="tx1">
                  <a:lumMod val="20000"/>
                  <a:lumOff val="8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ko-KR" altLang="en-US" sz="1300" b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보다 편리한 </a:t>
            </a:r>
            <a:r>
              <a:rPr lang="ko-KR" altLang="en-US" sz="1300" b="1" dirty="0" err="1" smtClean="0">
                <a:solidFill>
                  <a:schemeClr val="tx1">
                    <a:lumMod val="20000"/>
                    <a:lumOff val="8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티켓팅</a:t>
            </a:r>
            <a:r>
              <a:rPr lang="ko-KR" altLang="en-US" sz="1300" b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접근방식 제공</a:t>
            </a:r>
            <a:endParaRPr lang="en-US" sz="1300" b="1" dirty="0">
              <a:solidFill>
                <a:schemeClr val="tx1">
                  <a:lumMod val="20000"/>
                  <a:lumOff val="8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ko-KR" altLang="en-US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클라이언트의 요구사항에 부합하는</a:t>
            </a:r>
            <a:endParaRPr lang="en-US" altLang="ko-KR" sz="13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깔끔하고 정돈된 </a:t>
            </a:r>
            <a:r>
              <a:rPr lang="en-US" altLang="ko-KR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UI</a:t>
            </a:r>
            <a:r>
              <a:rPr lang="ko-KR" altLang="en-US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</a:t>
            </a:r>
            <a:r>
              <a:rPr lang="ko-KR" altLang="en-US" sz="13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구현</a:t>
            </a:r>
            <a:endParaRPr lang="en-US" altLang="ko-KR" sz="13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ko-KR" altLang="en-US" sz="1300" b="1" dirty="0" smtClean="0">
                <a:latin typeface="Noto Sans KR" panose="020B0200000000000000" pitchFamily="50" charset="-127"/>
                <a:ea typeface="Noto Sans KR" panose="020B0200000000000000" pitchFamily="50" charset="-127"/>
              </a:rPr>
              <a:t>웹어플리케이션의 </a:t>
            </a:r>
            <a:r>
              <a:rPr lang="ko-KR" altLang="en-US" sz="130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필수기능</a:t>
            </a:r>
            <a:r>
              <a:rPr lang="ko-KR" altLang="en-US" sz="13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제공</a:t>
            </a:r>
            <a:endParaRPr lang="en-US" altLang="ko-KR" sz="13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B76AB376-0EBB-F61A-1AA3-9916DA5788E5}"/>
              </a:ext>
            </a:extLst>
          </p:cNvPr>
          <p:cNvSpPr txBox="1">
            <a:spLocks/>
          </p:cNvSpPr>
          <p:nvPr/>
        </p:nvSpPr>
        <p:spPr>
          <a:xfrm>
            <a:off x="251520" y="123478"/>
            <a:ext cx="4042791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 baseline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31ADB9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01</a:t>
            </a:r>
            <a:endParaRPr lang="en-US" b="1" dirty="0">
              <a:solidFill>
                <a:srgbClr val="31ADB9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60E17B-C5EC-264A-212C-C68BA846AF97}"/>
              </a:ext>
            </a:extLst>
          </p:cNvPr>
          <p:cNvSpPr/>
          <p:nvPr/>
        </p:nvSpPr>
        <p:spPr>
          <a:xfrm>
            <a:off x="395536" y="897751"/>
            <a:ext cx="1584176" cy="82417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606790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r="28075"/>
          <a:stretch/>
        </p:blipFill>
        <p:spPr>
          <a:xfrm>
            <a:off x="0" y="0"/>
            <a:ext cx="1763688" cy="51435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123478"/>
            <a:ext cx="4042791" cy="85725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02</a:t>
            </a:r>
            <a:endParaRPr lang="en-US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56C2A62-8349-D7EA-D13F-29EF9BA3BF11}"/>
              </a:ext>
            </a:extLst>
          </p:cNvPr>
          <p:cNvSpPr txBox="1">
            <a:spLocks/>
          </p:cNvSpPr>
          <p:nvPr/>
        </p:nvSpPr>
        <p:spPr>
          <a:xfrm>
            <a:off x="2028032" y="123478"/>
            <a:ext cx="356992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accent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네비게이션 구조 설계</a:t>
            </a:r>
            <a:endParaRPr lang="en-US" altLang="ko-KR" sz="2000" b="1" dirty="0">
              <a:solidFill>
                <a:schemeClr val="accent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413A3B-D3E5-265C-1016-A94CFAF3D2C2}"/>
              </a:ext>
            </a:extLst>
          </p:cNvPr>
          <p:cNvSpPr/>
          <p:nvPr/>
        </p:nvSpPr>
        <p:spPr>
          <a:xfrm>
            <a:off x="395536" y="843558"/>
            <a:ext cx="1224136" cy="7200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771800" y="2931790"/>
            <a:ext cx="3902763" cy="3604962"/>
            <a:chOff x="323528" y="1265340"/>
            <a:chExt cx="3902763" cy="3604962"/>
          </a:xfrm>
        </p:grpSpPr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13B3EB22-464D-019D-8F24-8DF70586D27B}"/>
                </a:ext>
              </a:extLst>
            </p:cNvPr>
            <p:cNvSpPr txBox="1">
              <a:spLocks/>
            </p:cNvSpPr>
            <p:nvPr/>
          </p:nvSpPr>
          <p:spPr>
            <a:xfrm>
              <a:off x="323528" y="1269902"/>
              <a:ext cx="976924" cy="36004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accent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200" b="1" dirty="0">
                  <a:solidFill>
                    <a:srgbClr val="39384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주  조  색 </a:t>
              </a:r>
              <a:r>
                <a:rPr lang="en-US" altLang="ko-KR" sz="1200" b="1" dirty="0">
                  <a:solidFill>
                    <a:srgbClr val="39384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</a:t>
              </a:r>
            </a:p>
            <a:p>
              <a:endParaRPr lang="en-US" altLang="ko-KR" sz="1200" b="1" dirty="0">
                <a:solidFill>
                  <a:srgbClr val="393846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r>
                <a:rPr lang="ko-KR" altLang="en-US" sz="1200" b="1" dirty="0">
                  <a:solidFill>
                    <a:srgbClr val="39384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글  자  색 </a:t>
              </a:r>
              <a:r>
                <a:rPr lang="en-US" altLang="ko-KR" sz="1200" b="1" dirty="0">
                  <a:solidFill>
                    <a:srgbClr val="39384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</a:t>
              </a:r>
            </a:p>
            <a:p>
              <a:endParaRPr lang="en-US" altLang="ko-KR" sz="1200" b="1" dirty="0">
                <a:solidFill>
                  <a:srgbClr val="393846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r>
                <a:rPr lang="ko-KR" altLang="en-US" sz="1200" b="1" dirty="0">
                  <a:solidFill>
                    <a:srgbClr val="39384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글  자  색 </a:t>
              </a:r>
              <a:r>
                <a:rPr lang="en-US" altLang="ko-KR" sz="1200" b="1" dirty="0">
                  <a:solidFill>
                    <a:srgbClr val="39384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</a:t>
              </a:r>
            </a:p>
            <a:p>
              <a:endParaRPr lang="en-US" altLang="ko-KR" sz="1200" b="1" dirty="0">
                <a:solidFill>
                  <a:srgbClr val="393846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r>
                <a:rPr lang="ko-KR" altLang="en-US" sz="1200" b="1" dirty="0">
                  <a:solidFill>
                    <a:srgbClr val="39384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글        꼴 </a:t>
              </a:r>
              <a:r>
                <a:rPr lang="en-US" altLang="ko-KR" sz="1200" b="1" dirty="0">
                  <a:solidFill>
                    <a:srgbClr val="39384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</a:t>
              </a:r>
            </a:p>
            <a:p>
              <a:endParaRPr lang="en-US" altLang="ko-KR" sz="1200" b="1" dirty="0">
                <a:solidFill>
                  <a:srgbClr val="393846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r>
                <a:rPr lang="ko-KR" altLang="en-US" sz="1200" b="1" dirty="0" smtClean="0">
                  <a:solidFill>
                    <a:srgbClr val="39384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        튼 </a:t>
              </a:r>
              <a:r>
                <a:rPr lang="en-US" altLang="ko-KR" sz="1200" b="1" dirty="0">
                  <a:solidFill>
                    <a:srgbClr val="39384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</a:t>
              </a:r>
            </a:p>
            <a:p>
              <a:r>
                <a:rPr lang="en-US" altLang="ko-KR" sz="1200" b="1" dirty="0" smtClean="0">
                  <a:solidFill>
                    <a:schemeClr val="tx1">
                      <a:lumMod val="20000"/>
                      <a:lumOff val="8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</a:t>
              </a:r>
              <a:endParaRPr lang="en-US" altLang="ko-KR" sz="12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endParaRPr lang="en-US" altLang="ko-KR" sz="1200" b="1" dirty="0">
                <a:solidFill>
                  <a:schemeClr val="tx1">
                    <a:lumMod val="20000"/>
                    <a:lumOff val="8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endParaRPr lang="en-US" altLang="ko-KR" sz="1200" dirty="0">
                <a:solidFill>
                  <a:schemeClr val="tx1">
                    <a:lumMod val="20000"/>
                    <a:lumOff val="8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6EBB98EC-746F-F9A5-8AA8-537C024EE5CA}"/>
                </a:ext>
              </a:extLst>
            </p:cNvPr>
            <p:cNvSpPr/>
            <p:nvPr/>
          </p:nvSpPr>
          <p:spPr>
            <a:xfrm>
              <a:off x="1262959" y="1284397"/>
              <a:ext cx="207513" cy="207513"/>
            </a:xfrm>
            <a:prstGeom prst="ellipse">
              <a:avLst/>
            </a:prstGeom>
            <a:solidFill>
              <a:srgbClr val="0984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7B721A9E-4976-8F7B-A66B-DD631701CC51}"/>
                </a:ext>
              </a:extLst>
            </p:cNvPr>
            <p:cNvSpPr txBox="1">
              <a:spLocks/>
            </p:cNvSpPr>
            <p:nvPr/>
          </p:nvSpPr>
          <p:spPr>
            <a:xfrm>
              <a:off x="1408372" y="1265340"/>
              <a:ext cx="737253" cy="24894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accent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b="1" dirty="0">
                  <a:solidFill>
                    <a:srgbClr val="39384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#09847f</a:t>
              </a:r>
              <a:endParaRPr lang="en-US" altLang="ko-KR" sz="1000" dirty="0">
                <a:solidFill>
                  <a:srgbClr val="393846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" name="Text Placeholder 2">
              <a:extLst>
                <a:ext uri="{FF2B5EF4-FFF2-40B4-BE49-F238E27FC236}">
                  <a16:creationId xmlns:a16="http://schemas.microsoft.com/office/drawing/2014/main" id="{6742E4B4-BB32-8D78-1CA9-091E5C8AAA7C}"/>
                </a:ext>
              </a:extLst>
            </p:cNvPr>
            <p:cNvSpPr txBox="1">
              <a:spLocks/>
            </p:cNvSpPr>
            <p:nvPr/>
          </p:nvSpPr>
          <p:spPr>
            <a:xfrm>
              <a:off x="2122167" y="1707704"/>
              <a:ext cx="2089793" cy="24894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accent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b="1" dirty="0" err="1">
                  <a:solidFill>
                    <a:srgbClr val="39384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진한글자색</a:t>
              </a:r>
              <a:r>
                <a:rPr lang="en-US" altLang="ko-KR" sz="1000" b="1" dirty="0">
                  <a:solidFill>
                    <a:srgbClr val="39384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000" b="1" dirty="0" err="1">
                  <a:solidFill>
                    <a:srgbClr val="39384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짙은회색</a:t>
              </a:r>
              <a:r>
                <a:rPr lang="en-US" altLang="ko-KR" sz="1000" b="1" dirty="0">
                  <a:solidFill>
                    <a:srgbClr val="39384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 - </a:t>
              </a:r>
              <a:r>
                <a:rPr lang="ko-KR" altLang="en-US" sz="1000" b="1" dirty="0" err="1">
                  <a:solidFill>
                    <a:srgbClr val="39384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메인글자</a:t>
              </a:r>
              <a:endParaRPr lang="en-US" altLang="ko-KR" sz="1000" dirty="0">
                <a:solidFill>
                  <a:srgbClr val="393846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3E25002-2D0D-F6E2-707A-3C13508CC903}"/>
                </a:ext>
              </a:extLst>
            </p:cNvPr>
            <p:cNvSpPr/>
            <p:nvPr/>
          </p:nvSpPr>
          <p:spPr>
            <a:xfrm>
              <a:off x="1268143" y="2189267"/>
              <a:ext cx="207513" cy="207513"/>
            </a:xfrm>
            <a:prstGeom prst="ellipse">
              <a:avLst/>
            </a:prstGeom>
            <a:solidFill>
              <a:srgbClr val="7575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6" name="Text Placeholder 2">
              <a:extLst>
                <a:ext uri="{FF2B5EF4-FFF2-40B4-BE49-F238E27FC236}">
                  <a16:creationId xmlns:a16="http://schemas.microsoft.com/office/drawing/2014/main" id="{9CD06CA5-17F0-2585-FC97-A485561B998D}"/>
                </a:ext>
              </a:extLst>
            </p:cNvPr>
            <p:cNvSpPr txBox="1">
              <a:spLocks/>
            </p:cNvSpPr>
            <p:nvPr/>
          </p:nvSpPr>
          <p:spPr>
            <a:xfrm>
              <a:off x="1413556" y="2170210"/>
              <a:ext cx="837719" cy="24894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accent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b="1" dirty="0">
                  <a:solidFill>
                    <a:srgbClr val="39384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#757575</a:t>
              </a:r>
              <a:endParaRPr lang="en-US" altLang="ko-KR" sz="1000" dirty="0">
                <a:solidFill>
                  <a:srgbClr val="393846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 Placeholder 2">
              <a:extLst>
                <a:ext uri="{FF2B5EF4-FFF2-40B4-BE49-F238E27FC236}">
                  <a16:creationId xmlns:a16="http://schemas.microsoft.com/office/drawing/2014/main" id="{36FC58D7-7AC5-EAD2-17FB-05D7999B76E4}"/>
                </a:ext>
              </a:extLst>
            </p:cNvPr>
            <p:cNvSpPr txBox="1">
              <a:spLocks/>
            </p:cNvSpPr>
            <p:nvPr/>
          </p:nvSpPr>
          <p:spPr>
            <a:xfrm>
              <a:off x="1248345" y="2599507"/>
              <a:ext cx="2796984" cy="24894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accent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dirty="0" err="1" smtClean="0">
                  <a:solidFill>
                    <a:srgbClr val="39384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나눔스퀘어</a:t>
              </a:r>
              <a:endParaRPr lang="en-US" altLang="ko-KR" sz="1000" dirty="0">
                <a:solidFill>
                  <a:srgbClr val="393846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48B4823-CD99-F231-27DD-F4B4DDC79212}"/>
                </a:ext>
              </a:extLst>
            </p:cNvPr>
            <p:cNvSpPr/>
            <p:nvPr/>
          </p:nvSpPr>
          <p:spPr>
            <a:xfrm>
              <a:off x="1258235" y="1728422"/>
              <a:ext cx="207513" cy="207513"/>
            </a:xfrm>
            <a:prstGeom prst="ellipse">
              <a:avLst/>
            </a:prstGeom>
            <a:solidFill>
              <a:srgbClr val="3938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20000"/>
                    <a:lumOff val="8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8E6A97ED-51D0-6C0B-78B3-0296D88BA850}"/>
                </a:ext>
              </a:extLst>
            </p:cNvPr>
            <p:cNvSpPr txBox="1">
              <a:spLocks/>
            </p:cNvSpPr>
            <p:nvPr/>
          </p:nvSpPr>
          <p:spPr>
            <a:xfrm>
              <a:off x="1403648" y="1709365"/>
              <a:ext cx="827811" cy="24894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accent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000" b="1" dirty="0">
                  <a:solidFill>
                    <a:srgbClr val="39384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#393846</a:t>
              </a:r>
              <a:endParaRPr lang="en-US" altLang="ko-KR" sz="1000" dirty="0">
                <a:solidFill>
                  <a:srgbClr val="393846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6742E4B4-BB32-8D78-1CA9-091E5C8AAA7C}"/>
                </a:ext>
              </a:extLst>
            </p:cNvPr>
            <p:cNvSpPr txBox="1">
              <a:spLocks/>
            </p:cNvSpPr>
            <p:nvPr/>
          </p:nvSpPr>
          <p:spPr>
            <a:xfrm>
              <a:off x="2136498" y="2151674"/>
              <a:ext cx="2089793" cy="24894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accent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000" b="1" dirty="0" err="1">
                  <a:solidFill>
                    <a:srgbClr val="39384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흐린글자색</a:t>
              </a:r>
              <a:r>
                <a:rPr lang="en-US" altLang="ko-KR" sz="1000" b="1" dirty="0">
                  <a:solidFill>
                    <a:srgbClr val="39384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000" b="1" dirty="0">
                  <a:solidFill>
                    <a:srgbClr val="39384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회색</a:t>
              </a:r>
              <a:r>
                <a:rPr lang="en-US" altLang="ko-KR" sz="1000" b="1" dirty="0">
                  <a:solidFill>
                    <a:srgbClr val="39384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 - </a:t>
              </a:r>
              <a:r>
                <a:rPr lang="ko-KR" altLang="en-US" sz="1000" b="1" dirty="0" err="1">
                  <a:solidFill>
                    <a:srgbClr val="393846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서브글자</a:t>
              </a:r>
              <a:endParaRPr lang="en-US" altLang="ko-KR" sz="1000" dirty="0">
                <a:solidFill>
                  <a:srgbClr val="393846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2958282"/>
              <a:ext cx="908685" cy="323282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8646" y="2940050"/>
              <a:ext cx="910703" cy="324000"/>
            </a:xfrm>
            <a:prstGeom prst="rect">
              <a:avLst/>
            </a:prstGeom>
          </p:spPr>
        </p:pic>
        <p:sp>
          <p:nvSpPr>
            <p:cNvPr id="25" name="Text Placeholder 2">
              <a:extLst>
                <a:ext uri="{FF2B5EF4-FFF2-40B4-BE49-F238E27FC236}">
                  <a16:creationId xmlns:a16="http://schemas.microsoft.com/office/drawing/2014/main" id="{7B721A9E-4976-8F7B-A66B-DD631701CC51}"/>
                </a:ext>
              </a:extLst>
            </p:cNvPr>
            <p:cNvSpPr txBox="1">
              <a:spLocks/>
            </p:cNvSpPr>
            <p:nvPr/>
          </p:nvSpPr>
          <p:spPr>
            <a:xfrm>
              <a:off x="1566252" y="3012058"/>
              <a:ext cx="445462" cy="25719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accent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b="1" dirty="0" smtClean="0">
                  <a:solidFill>
                    <a:schemeClr val="tx1">
                      <a:lumMod val="20000"/>
                      <a:lumOff val="80000"/>
                    </a:schemeClr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버튼</a:t>
              </a:r>
              <a:endParaRPr lang="en-US" altLang="ko-KR" sz="800" b="1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" name="Text Placeholder 2">
              <a:extLst>
                <a:ext uri="{FF2B5EF4-FFF2-40B4-BE49-F238E27FC236}">
                  <a16:creationId xmlns:a16="http://schemas.microsoft.com/office/drawing/2014/main" id="{7B721A9E-4976-8F7B-A66B-DD631701CC51}"/>
                </a:ext>
              </a:extLst>
            </p:cNvPr>
            <p:cNvSpPr txBox="1">
              <a:spLocks/>
            </p:cNvSpPr>
            <p:nvPr/>
          </p:nvSpPr>
          <p:spPr>
            <a:xfrm>
              <a:off x="2776974" y="3001792"/>
              <a:ext cx="445462" cy="25719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accent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b="1" dirty="0" smtClean="0">
                  <a:solidFill>
                    <a:srgbClr val="09847F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버튼</a:t>
              </a:r>
              <a:endParaRPr lang="en-US" altLang="ko-KR" sz="800" b="1" dirty="0" smtClean="0">
                <a:solidFill>
                  <a:srgbClr val="09847F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A56C2A62-8349-D7EA-D13F-29EF9BA3BF11}"/>
              </a:ext>
            </a:extLst>
          </p:cNvPr>
          <p:cNvSpPr txBox="1">
            <a:spLocks/>
          </p:cNvSpPr>
          <p:nvPr/>
        </p:nvSpPr>
        <p:spPr>
          <a:xfrm>
            <a:off x="2012422" y="2143125"/>
            <a:ext cx="3569923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ko-KR" altLang="en-US" sz="2000" b="1" dirty="0">
                <a:solidFill>
                  <a:schemeClr val="accent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디자인 시안 컨셉</a:t>
            </a:r>
            <a:endParaRPr lang="en-US" altLang="ko-KR" sz="2000" b="1" dirty="0">
              <a:solidFill>
                <a:schemeClr val="accent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771800" y="-28522"/>
            <a:ext cx="5915784" cy="3104328"/>
            <a:chOff x="2771800" y="-28522"/>
            <a:chExt cx="5915784" cy="3104328"/>
          </a:xfrm>
        </p:grpSpPr>
        <p:graphicFrame>
          <p:nvGraphicFramePr>
            <p:cNvPr id="21" name="다이어그램 20">
              <a:extLst>
                <a:ext uri="{FF2B5EF4-FFF2-40B4-BE49-F238E27FC236}">
                  <a16:creationId xmlns:a16="http://schemas.microsoft.com/office/drawing/2014/main" id="{F8D63BBE-3807-9D7B-B464-C10DCA5E941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42066006"/>
                </p:ext>
              </p:extLst>
            </p:nvPr>
          </p:nvGraphicFramePr>
          <p:xfrm>
            <a:off x="2771800" y="-28522"/>
            <a:ext cx="5915784" cy="310432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92080" y="1174717"/>
              <a:ext cx="882650" cy="193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018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r="28075"/>
          <a:stretch/>
        </p:blipFill>
        <p:spPr>
          <a:xfrm>
            <a:off x="0" y="0"/>
            <a:ext cx="1763688" cy="51435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123478"/>
            <a:ext cx="4042791" cy="85725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03-1</a:t>
            </a:r>
            <a:endParaRPr lang="en-US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413A3B-D3E5-265C-1016-A94CFAF3D2C2}"/>
              </a:ext>
            </a:extLst>
          </p:cNvPr>
          <p:cNvSpPr/>
          <p:nvPr/>
        </p:nvSpPr>
        <p:spPr>
          <a:xfrm>
            <a:off x="395536" y="843558"/>
            <a:ext cx="1224136" cy="7200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56C2A62-8349-D7EA-D13F-29EF9BA3BF11}"/>
              </a:ext>
            </a:extLst>
          </p:cNvPr>
          <p:cNvSpPr txBox="1">
            <a:spLocks/>
          </p:cNvSpPr>
          <p:nvPr/>
        </p:nvSpPr>
        <p:spPr>
          <a:xfrm>
            <a:off x="1907704" y="123478"/>
            <a:ext cx="561662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ko-KR" altLang="en-US" sz="1800" b="1" dirty="0" smtClean="0">
                <a:solidFill>
                  <a:schemeClr val="accent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스토리보드</a:t>
            </a:r>
            <a:endParaRPr lang="en-US" altLang="ko-KR" sz="1800" b="1" dirty="0">
              <a:solidFill>
                <a:schemeClr val="accent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00"/>
          <a:stretch/>
        </p:blipFill>
        <p:spPr>
          <a:xfrm>
            <a:off x="5506476" y="146925"/>
            <a:ext cx="2938668" cy="4896544"/>
          </a:xfrm>
          <a:prstGeom prst="rect">
            <a:avLst/>
          </a:prstGeom>
        </p:spPr>
      </p:pic>
      <p:grpSp>
        <p:nvGrpSpPr>
          <p:cNvPr id="11" name="Google Shape;61;p14"/>
          <p:cNvGrpSpPr/>
          <p:nvPr/>
        </p:nvGrpSpPr>
        <p:grpSpPr>
          <a:xfrm>
            <a:off x="5237034" y="137807"/>
            <a:ext cx="231325" cy="354000"/>
            <a:chOff x="2792100" y="-14425"/>
            <a:chExt cx="231325" cy="354000"/>
          </a:xfrm>
        </p:grpSpPr>
        <p:sp>
          <p:nvSpPr>
            <p:cNvPr id="12" name="Google Shape;62;p14"/>
            <p:cNvSpPr/>
            <p:nvPr/>
          </p:nvSpPr>
          <p:spPr>
            <a:xfrm>
              <a:off x="2830825" y="66275"/>
              <a:ext cx="192600" cy="192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;p14"/>
            <p:cNvSpPr txBox="1"/>
            <p:nvPr/>
          </p:nvSpPr>
          <p:spPr>
            <a:xfrm>
              <a:off x="2792100" y="-14425"/>
              <a:ext cx="23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solidFill>
                    <a:schemeClr val="dk2"/>
                  </a:solidFill>
                </a:rPr>
                <a:t>1</a:t>
              </a:r>
              <a:endParaRPr sz="1100" dirty="0">
                <a:solidFill>
                  <a:schemeClr val="dk2"/>
                </a:solidFill>
              </a:endParaRPr>
            </a:p>
          </p:txBody>
        </p:sp>
      </p:grpSp>
      <p:grpSp>
        <p:nvGrpSpPr>
          <p:cNvPr id="15" name="Google Shape;64;p14"/>
          <p:cNvGrpSpPr/>
          <p:nvPr/>
        </p:nvGrpSpPr>
        <p:grpSpPr>
          <a:xfrm>
            <a:off x="5218444" y="648747"/>
            <a:ext cx="231325" cy="354000"/>
            <a:chOff x="2792100" y="-14425"/>
            <a:chExt cx="231325" cy="354000"/>
          </a:xfrm>
        </p:grpSpPr>
        <p:sp>
          <p:nvSpPr>
            <p:cNvPr id="16" name="Google Shape;65;p14"/>
            <p:cNvSpPr/>
            <p:nvPr/>
          </p:nvSpPr>
          <p:spPr>
            <a:xfrm>
              <a:off x="2830825" y="66275"/>
              <a:ext cx="192600" cy="192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6;p14"/>
            <p:cNvSpPr txBox="1"/>
            <p:nvPr/>
          </p:nvSpPr>
          <p:spPr>
            <a:xfrm>
              <a:off x="2792100" y="-14425"/>
              <a:ext cx="23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solidFill>
                    <a:schemeClr val="dk2"/>
                  </a:solidFill>
                </a:rPr>
                <a:t>2</a:t>
              </a:r>
              <a:endParaRPr sz="1100" dirty="0">
                <a:solidFill>
                  <a:schemeClr val="dk2"/>
                </a:solidFill>
              </a:endParaRPr>
            </a:p>
          </p:txBody>
        </p:sp>
      </p:grpSp>
      <p:grpSp>
        <p:nvGrpSpPr>
          <p:cNvPr id="19" name="Google Shape;67;p14"/>
          <p:cNvGrpSpPr/>
          <p:nvPr/>
        </p:nvGrpSpPr>
        <p:grpSpPr>
          <a:xfrm>
            <a:off x="5238334" y="1851670"/>
            <a:ext cx="231325" cy="354000"/>
            <a:chOff x="2792100" y="-14425"/>
            <a:chExt cx="231325" cy="354000"/>
          </a:xfrm>
        </p:grpSpPr>
        <p:sp>
          <p:nvSpPr>
            <p:cNvPr id="20" name="Google Shape;68;p14"/>
            <p:cNvSpPr/>
            <p:nvPr/>
          </p:nvSpPr>
          <p:spPr>
            <a:xfrm>
              <a:off x="2830825" y="66275"/>
              <a:ext cx="192600" cy="192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9;p14"/>
            <p:cNvSpPr txBox="1"/>
            <p:nvPr/>
          </p:nvSpPr>
          <p:spPr>
            <a:xfrm>
              <a:off x="2792100" y="-14425"/>
              <a:ext cx="23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dk2"/>
                  </a:solidFill>
                </a:rPr>
                <a:t>3</a:t>
              </a:r>
              <a:endParaRPr sz="1100">
                <a:solidFill>
                  <a:schemeClr val="dk2"/>
                </a:solidFill>
              </a:endParaRPr>
            </a:p>
          </p:txBody>
        </p:sp>
      </p:grpSp>
      <p:grpSp>
        <p:nvGrpSpPr>
          <p:cNvPr id="22" name="Google Shape;70;p14"/>
          <p:cNvGrpSpPr/>
          <p:nvPr/>
        </p:nvGrpSpPr>
        <p:grpSpPr>
          <a:xfrm>
            <a:off x="5217800" y="3507854"/>
            <a:ext cx="231325" cy="354000"/>
            <a:chOff x="2792100" y="-14425"/>
            <a:chExt cx="231325" cy="354000"/>
          </a:xfrm>
        </p:grpSpPr>
        <p:sp>
          <p:nvSpPr>
            <p:cNvPr id="23" name="Google Shape;71;p14"/>
            <p:cNvSpPr/>
            <p:nvPr/>
          </p:nvSpPr>
          <p:spPr>
            <a:xfrm>
              <a:off x="2830825" y="66275"/>
              <a:ext cx="192600" cy="192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2;p14"/>
            <p:cNvSpPr txBox="1"/>
            <p:nvPr/>
          </p:nvSpPr>
          <p:spPr>
            <a:xfrm>
              <a:off x="2792100" y="-14425"/>
              <a:ext cx="23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dk2"/>
                  </a:solidFill>
                </a:rPr>
                <a:t>4</a:t>
              </a:r>
              <a:endParaRPr sz="1100">
                <a:solidFill>
                  <a:schemeClr val="dk2"/>
                </a:solidFill>
              </a:endParaRPr>
            </a:p>
          </p:txBody>
        </p:sp>
      </p:grpSp>
      <p:sp>
        <p:nvSpPr>
          <p:cNvPr id="37" name="Google Shape;83;p14"/>
          <p:cNvSpPr txBox="1"/>
          <p:nvPr/>
        </p:nvSpPr>
        <p:spPr>
          <a:xfrm>
            <a:off x="2007544" y="1104206"/>
            <a:ext cx="2966400" cy="3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algun Gothic"/>
              <a:buAutoNum type="arabicPeriod"/>
            </a:pPr>
            <a:r>
              <a:rPr lang="ko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헤더</a:t>
            </a:r>
            <a:endParaRPr sz="12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로고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, 내비게이션바, </a:t>
            </a:r>
            <a:endParaRPr lang="en-US" altLang="ko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</a:pP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   </a:t>
            </a:r>
            <a:r>
              <a:rPr lang="ko-KR" altLang="en-US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슬라이드</a:t>
            </a:r>
            <a:endParaRPr lang="en-US" altLang="ko" sz="1200" b="1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</a:pPr>
            <a:r>
              <a:rPr lang="en-US" alt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경기 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관련 배너 슬라이드</a:t>
            </a: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en-US" alt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슬라이드</a:t>
            </a: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</a:pP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   </a:t>
            </a:r>
            <a:r>
              <a:rPr lang="ko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경기 </a:t>
            </a:r>
            <a:r>
              <a:rPr lang="ko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예매 버튼</a:t>
            </a:r>
            <a:endParaRPr sz="12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날짜 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 후 원하는 경기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선택하</a:t>
            </a: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면 예매 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페이지로 넘어감</a:t>
            </a: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</a:pP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   </a:t>
            </a:r>
            <a:r>
              <a:rPr lang="ko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오픈임박경기예매 </a:t>
            </a:r>
            <a:r>
              <a:rPr lang="ko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</a:t>
            </a:r>
            <a:endParaRPr sz="12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오픈 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임박 경기로 날짜가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선택되</a:t>
            </a:r>
            <a:endParaRPr lang="en-US" altLang="ko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 예매페이지로 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넘어감</a:t>
            </a: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</a:pP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   </a:t>
            </a:r>
            <a:r>
              <a:rPr lang="ko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구단 </a:t>
            </a:r>
            <a:r>
              <a:rPr lang="ko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현황 버튼</a:t>
            </a:r>
            <a:endParaRPr sz="12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구단의 페이지로 링크됨</a:t>
            </a: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3814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r="28075"/>
          <a:stretch/>
        </p:blipFill>
        <p:spPr>
          <a:xfrm>
            <a:off x="0" y="0"/>
            <a:ext cx="1763688" cy="51435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123478"/>
            <a:ext cx="4042791" cy="85725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03-2</a:t>
            </a:r>
            <a:endParaRPr lang="en-US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413A3B-D3E5-265C-1016-A94CFAF3D2C2}"/>
              </a:ext>
            </a:extLst>
          </p:cNvPr>
          <p:cNvSpPr/>
          <p:nvPr/>
        </p:nvSpPr>
        <p:spPr>
          <a:xfrm>
            <a:off x="395536" y="843558"/>
            <a:ext cx="1224136" cy="7200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56C2A62-8349-D7EA-D13F-29EF9BA3BF11}"/>
              </a:ext>
            </a:extLst>
          </p:cNvPr>
          <p:cNvSpPr txBox="1">
            <a:spLocks/>
          </p:cNvSpPr>
          <p:nvPr/>
        </p:nvSpPr>
        <p:spPr>
          <a:xfrm>
            <a:off x="1907704" y="123478"/>
            <a:ext cx="561662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ko-KR" altLang="en-US" sz="1800" b="1" dirty="0" smtClean="0">
                <a:solidFill>
                  <a:schemeClr val="accent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스토리보드 </a:t>
            </a:r>
            <a:r>
              <a:rPr lang="en-US" altLang="ko-KR" sz="1800" b="1" dirty="0" smtClean="0">
                <a:solidFill>
                  <a:schemeClr val="accent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1800" b="1" dirty="0" err="1" smtClean="0">
                <a:solidFill>
                  <a:schemeClr val="accent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메인페이지</a:t>
            </a:r>
            <a:endParaRPr lang="en-US" altLang="ko-KR" sz="1800" b="1" dirty="0" smtClean="0">
              <a:solidFill>
                <a:schemeClr val="accent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01"/>
          <a:stretch/>
        </p:blipFill>
        <p:spPr>
          <a:xfrm>
            <a:off x="5499275" y="552103"/>
            <a:ext cx="3177181" cy="4256208"/>
          </a:xfrm>
          <a:prstGeom prst="rect">
            <a:avLst/>
          </a:prstGeom>
        </p:spPr>
      </p:pic>
      <p:grpSp>
        <p:nvGrpSpPr>
          <p:cNvPr id="25" name="Google Shape;74;p14"/>
          <p:cNvGrpSpPr/>
          <p:nvPr/>
        </p:nvGrpSpPr>
        <p:grpSpPr>
          <a:xfrm>
            <a:off x="5141912" y="1104206"/>
            <a:ext cx="231325" cy="354000"/>
            <a:chOff x="2792100" y="-14425"/>
            <a:chExt cx="231325" cy="354000"/>
          </a:xfrm>
        </p:grpSpPr>
        <p:sp>
          <p:nvSpPr>
            <p:cNvPr id="26" name="Google Shape;75;p14"/>
            <p:cNvSpPr/>
            <p:nvPr/>
          </p:nvSpPr>
          <p:spPr>
            <a:xfrm>
              <a:off x="2830825" y="66275"/>
              <a:ext cx="192600" cy="192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6;p14"/>
            <p:cNvSpPr txBox="1"/>
            <p:nvPr/>
          </p:nvSpPr>
          <p:spPr>
            <a:xfrm>
              <a:off x="2792100" y="-14425"/>
              <a:ext cx="23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solidFill>
                    <a:schemeClr val="dk2"/>
                  </a:solidFill>
                </a:rPr>
                <a:t>5</a:t>
              </a:r>
              <a:endParaRPr sz="1100" dirty="0">
                <a:solidFill>
                  <a:schemeClr val="dk2"/>
                </a:solidFill>
              </a:endParaRPr>
            </a:p>
          </p:txBody>
        </p:sp>
      </p:grpSp>
      <p:grpSp>
        <p:nvGrpSpPr>
          <p:cNvPr id="28" name="Google Shape;77;p14"/>
          <p:cNvGrpSpPr/>
          <p:nvPr/>
        </p:nvGrpSpPr>
        <p:grpSpPr>
          <a:xfrm>
            <a:off x="5141912" y="1907055"/>
            <a:ext cx="231325" cy="354000"/>
            <a:chOff x="2792100" y="-14425"/>
            <a:chExt cx="231325" cy="354000"/>
          </a:xfrm>
        </p:grpSpPr>
        <p:sp>
          <p:nvSpPr>
            <p:cNvPr id="29" name="Google Shape;78;p14"/>
            <p:cNvSpPr/>
            <p:nvPr/>
          </p:nvSpPr>
          <p:spPr>
            <a:xfrm>
              <a:off x="2830825" y="66275"/>
              <a:ext cx="192600" cy="192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9;p14"/>
            <p:cNvSpPr txBox="1"/>
            <p:nvPr/>
          </p:nvSpPr>
          <p:spPr>
            <a:xfrm>
              <a:off x="2792100" y="-14425"/>
              <a:ext cx="23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dk2"/>
                  </a:solidFill>
                </a:rPr>
                <a:t>6</a:t>
              </a:r>
              <a:endParaRPr sz="1100">
                <a:solidFill>
                  <a:schemeClr val="dk2"/>
                </a:solidFill>
              </a:endParaRPr>
            </a:p>
          </p:txBody>
        </p:sp>
      </p:grpSp>
      <p:grpSp>
        <p:nvGrpSpPr>
          <p:cNvPr id="31" name="Google Shape;80;p14"/>
          <p:cNvGrpSpPr/>
          <p:nvPr/>
        </p:nvGrpSpPr>
        <p:grpSpPr>
          <a:xfrm>
            <a:off x="5105403" y="3144360"/>
            <a:ext cx="231300" cy="354000"/>
            <a:chOff x="2794316" y="-3697"/>
            <a:chExt cx="231300" cy="354000"/>
          </a:xfrm>
        </p:grpSpPr>
        <p:sp>
          <p:nvSpPr>
            <p:cNvPr id="32" name="Google Shape;81;p14"/>
            <p:cNvSpPr/>
            <p:nvPr/>
          </p:nvSpPr>
          <p:spPr>
            <a:xfrm>
              <a:off x="2830825" y="66275"/>
              <a:ext cx="192600" cy="192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2;p14"/>
            <p:cNvSpPr txBox="1"/>
            <p:nvPr/>
          </p:nvSpPr>
          <p:spPr>
            <a:xfrm>
              <a:off x="2794316" y="-3697"/>
              <a:ext cx="23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solidFill>
                    <a:schemeClr val="dk2"/>
                  </a:solidFill>
                </a:rPr>
                <a:t>7</a:t>
              </a:r>
              <a:endParaRPr sz="1100" dirty="0">
                <a:solidFill>
                  <a:schemeClr val="dk2"/>
                </a:solidFill>
              </a:endParaRPr>
            </a:p>
          </p:txBody>
        </p:sp>
      </p:grpSp>
      <p:grpSp>
        <p:nvGrpSpPr>
          <p:cNvPr id="34" name="Google Shape;80;p14"/>
          <p:cNvGrpSpPr/>
          <p:nvPr/>
        </p:nvGrpSpPr>
        <p:grpSpPr>
          <a:xfrm>
            <a:off x="5105403" y="4299942"/>
            <a:ext cx="231325" cy="354000"/>
            <a:chOff x="2792100" y="-14425"/>
            <a:chExt cx="231325" cy="354000"/>
          </a:xfrm>
        </p:grpSpPr>
        <p:sp>
          <p:nvSpPr>
            <p:cNvPr id="35" name="Google Shape;81;p14"/>
            <p:cNvSpPr/>
            <p:nvPr/>
          </p:nvSpPr>
          <p:spPr>
            <a:xfrm>
              <a:off x="2830825" y="66275"/>
              <a:ext cx="192600" cy="192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2;p14"/>
            <p:cNvSpPr txBox="1"/>
            <p:nvPr/>
          </p:nvSpPr>
          <p:spPr>
            <a:xfrm>
              <a:off x="2792100" y="-14425"/>
              <a:ext cx="23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dirty="0" smtClean="0">
                  <a:solidFill>
                    <a:schemeClr val="dk2"/>
                  </a:solidFill>
                </a:rPr>
                <a:t>8</a:t>
              </a:r>
              <a:endParaRPr sz="1100" dirty="0">
                <a:solidFill>
                  <a:schemeClr val="dk2"/>
                </a:solidFill>
              </a:endParaRPr>
            </a:p>
          </p:txBody>
        </p:sp>
      </p:grpSp>
      <p:sp>
        <p:nvSpPr>
          <p:cNvPr id="38" name="Google Shape;83;p14"/>
          <p:cNvSpPr txBox="1"/>
          <p:nvPr/>
        </p:nvSpPr>
        <p:spPr>
          <a:xfrm>
            <a:off x="1987360" y="874541"/>
            <a:ext cx="2966400" cy="41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80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</a:pPr>
            <a:endParaRPr lang="en-US" altLang="ko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</a:pPr>
            <a:endParaRPr lang="en-US" altLang="ko"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</a:pP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.    </a:t>
            </a:r>
            <a:r>
              <a:rPr lang="ko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구단 </a:t>
            </a:r>
            <a:r>
              <a:rPr lang="ko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현황 버튼</a:t>
            </a:r>
            <a:endParaRPr sz="12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en-US" alt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구단의 페이지로 링크됨</a:t>
            </a: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</a:pP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   </a:t>
            </a:r>
            <a:r>
              <a:rPr lang="ko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광고 </a:t>
            </a:r>
            <a:r>
              <a:rPr lang="ko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배너</a:t>
            </a:r>
            <a:endParaRPr sz="12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야구 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관련 광고 배너</a:t>
            </a: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</a:pP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7.    </a:t>
            </a:r>
            <a:r>
              <a:rPr lang="ko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endParaRPr sz="12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공지사항을 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간략하게 </a:t>
            </a:r>
            <a:endParaRPr lang="en-US" altLang="ko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슬라이드 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형태로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보여줌</a:t>
            </a:r>
            <a:endParaRPr lang="en-US"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8.    </a:t>
            </a:r>
            <a:r>
              <a:rPr lang="ko-KR" altLang="en-US" sz="1200" b="1" dirty="0" err="1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푸터</a:t>
            </a:r>
            <a:endParaRPr sz="12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228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20000"/>
            <a:lumOff val="80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r="28075"/>
          <a:stretch/>
        </p:blipFill>
        <p:spPr>
          <a:xfrm>
            <a:off x="0" y="0"/>
            <a:ext cx="1763688" cy="51435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123478"/>
            <a:ext cx="4042791" cy="85725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03-3</a:t>
            </a:r>
            <a:endParaRPr lang="en-US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413A3B-D3E5-265C-1016-A94CFAF3D2C2}"/>
              </a:ext>
            </a:extLst>
          </p:cNvPr>
          <p:cNvSpPr/>
          <p:nvPr/>
        </p:nvSpPr>
        <p:spPr>
          <a:xfrm>
            <a:off x="395536" y="843558"/>
            <a:ext cx="1224136" cy="7200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56C2A62-8349-D7EA-D13F-29EF9BA3BF11}"/>
              </a:ext>
            </a:extLst>
          </p:cNvPr>
          <p:cNvSpPr txBox="1">
            <a:spLocks/>
          </p:cNvSpPr>
          <p:nvPr/>
        </p:nvSpPr>
        <p:spPr>
          <a:xfrm>
            <a:off x="1907704" y="123478"/>
            <a:ext cx="561662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ko-KR" altLang="en-US" sz="1800" b="1" dirty="0" smtClean="0">
                <a:solidFill>
                  <a:schemeClr val="accent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스토리보드 </a:t>
            </a:r>
            <a:r>
              <a:rPr lang="en-US" altLang="ko-KR" sz="1800" b="1" dirty="0" smtClean="0">
                <a:solidFill>
                  <a:schemeClr val="accent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1800" b="1" dirty="0" smtClean="0">
                <a:solidFill>
                  <a:schemeClr val="accent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네비게이션 바</a:t>
            </a:r>
            <a:endParaRPr lang="en-US" altLang="ko-KR" sz="1800" b="1" dirty="0" smtClean="0">
              <a:solidFill>
                <a:schemeClr val="accent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1" name="Google Shape;83;p14"/>
          <p:cNvSpPr txBox="1"/>
          <p:nvPr/>
        </p:nvSpPr>
        <p:spPr>
          <a:xfrm>
            <a:off x="2151314" y="3038028"/>
            <a:ext cx="3644576" cy="80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◽ 네비게이션 </a:t>
            </a:r>
            <a:r>
              <a:rPr lang="en-US" altLang="ko-KR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</a:t>
            </a:r>
            <a:r>
              <a:rPr lang="en-US" altLang="ko-KR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altLang="ko-KR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- 2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차원 메뉴로 구성</a:t>
            </a:r>
            <a:endParaRPr lang="en-US" altLang="ko-KR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</a:t>
            </a:r>
            <a:r>
              <a:rPr lang="ko-KR" altLang="en-US" sz="1200" dirty="0" err="1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예매내역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/ </a:t>
            </a:r>
            <a:r>
              <a:rPr lang="ko-KR" altLang="en-US" sz="1200" dirty="0" err="1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티켓구매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/ 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</a:t>
            </a: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314" y="2600930"/>
            <a:ext cx="6454819" cy="437098"/>
          </a:xfrm>
          <a:prstGeom prst="rect">
            <a:avLst/>
          </a:prstGeom>
        </p:spPr>
      </p:pic>
      <p:sp>
        <p:nvSpPr>
          <p:cNvPr id="23" name="Google Shape;83;p14"/>
          <p:cNvSpPr txBox="1"/>
          <p:nvPr/>
        </p:nvSpPr>
        <p:spPr>
          <a:xfrm>
            <a:off x="2151314" y="4334172"/>
            <a:ext cx="3644576" cy="613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◽ 네비게이션  </a:t>
            </a:r>
            <a:r>
              <a:rPr lang="en-US" altLang="ko-KR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후</a:t>
            </a:r>
            <a:r>
              <a:rPr lang="en-US" altLang="ko-KR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 버튼 로그아웃으로 변경</a:t>
            </a:r>
            <a:endParaRPr lang="en-US" altLang="ko-KR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135696" y="3902124"/>
            <a:ext cx="6470437" cy="432048"/>
            <a:chOff x="2135696" y="2067694"/>
            <a:chExt cx="6470437" cy="43204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696" y="2067694"/>
              <a:ext cx="6470437" cy="432048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7432441" y="2117514"/>
              <a:ext cx="1081805" cy="30028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40" y="834278"/>
            <a:ext cx="5220072" cy="1118891"/>
          </a:xfrm>
          <a:prstGeom prst="rect">
            <a:avLst/>
          </a:prstGeom>
        </p:spPr>
      </p:pic>
      <p:sp>
        <p:nvSpPr>
          <p:cNvPr id="40" name="Google Shape;83;p14"/>
          <p:cNvSpPr txBox="1"/>
          <p:nvPr/>
        </p:nvSpPr>
        <p:spPr>
          <a:xfrm>
            <a:off x="2135696" y="1986406"/>
            <a:ext cx="3644576" cy="80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◽ 네비게이션</a:t>
            </a:r>
            <a:endParaRPr lang="en-US" altLang="ko-KR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- 2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차원 메뉴로 구성</a:t>
            </a:r>
            <a:endParaRPr lang="en-US" altLang="ko-KR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4319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20000"/>
            <a:lumOff val="80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r="28075"/>
          <a:stretch/>
        </p:blipFill>
        <p:spPr>
          <a:xfrm>
            <a:off x="0" y="0"/>
            <a:ext cx="1763688" cy="514350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123478"/>
            <a:ext cx="4042791" cy="85725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03-4</a:t>
            </a:r>
            <a:endParaRPr lang="en-US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413A3B-D3E5-265C-1016-A94CFAF3D2C2}"/>
              </a:ext>
            </a:extLst>
          </p:cNvPr>
          <p:cNvSpPr/>
          <p:nvPr/>
        </p:nvSpPr>
        <p:spPr>
          <a:xfrm>
            <a:off x="395536" y="843558"/>
            <a:ext cx="1224136" cy="7200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56C2A62-8349-D7EA-D13F-29EF9BA3BF11}"/>
              </a:ext>
            </a:extLst>
          </p:cNvPr>
          <p:cNvSpPr txBox="1">
            <a:spLocks/>
          </p:cNvSpPr>
          <p:nvPr/>
        </p:nvSpPr>
        <p:spPr>
          <a:xfrm>
            <a:off x="1907704" y="123478"/>
            <a:ext cx="561662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ko-KR" altLang="en-US" sz="1800" b="1" dirty="0" smtClean="0">
                <a:solidFill>
                  <a:schemeClr val="accent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스토리보드 </a:t>
            </a:r>
            <a:r>
              <a:rPr lang="en-US" altLang="ko-KR" sz="1800" b="1" dirty="0" smtClean="0">
                <a:solidFill>
                  <a:schemeClr val="accent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1800" b="1" dirty="0" smtClean="0">
                <a:solidFill>
                  <a:schemeClr val="accent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로그인 </a:t>
            </a:r>
            <a:r>
              <a:rPr lang="en-US" altLang="ko-KR" sz="1800" b="1" dirty="0" smtClean="0">
                <a:solidFill>
                  <a:schemeClr val="accent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/ </a:t>
            </a:r>
            <a:r>
              <a:rPr lang="ko-KR" altLang="en-US" sz="1800" b="1" dirty="0" smtClean="0">
                <a:solidFill>
                  <a:schemeClr val="accent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회원가입 페이지</a:t>
            </a:r>
            <a:endParaRPr lang="en-US" altLang="ko-KR" sz="1800" b="1" dirty="0" smtClean="0">
              <a:solidFill>
                <a:schemeClr val="accent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1" r="11513"/>
          <a:stretch/>
        </p:blipFill>
        <p:spPr>
          <a:xfrm>
            <a:off x="2189340" y="937481"/>
            <a:ext cx="2967897" cy="23794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1" r="11513" b="23347"/>
          <a:stretch/>
        </p:blipFill>
        <p:spPr>
          <a:xfrm>
            <a:off x="2189339" y="3438871"/>
            <a:ext cx="2937263" cy="1387041"/>
          </a:xfrm>
          <a:prstGeom prst="rect">
            <a:avLst/>
          </a:prstGeom>
        </p:spPr>
      </p:pic>
      <p:sp>
        <p:nvSpPr>
          <p:cNvPr id="16" name="Google Shape;181;p18"/>
          <p:cNvSpPr txBox="1"/>
          <p:nvPr/>
        </p:nvSpPr>
        <p:spPr>
          <a:xfrm>
            <a:off x="5438873" y="853481"/>
            <a:ext cx="3295939" cy="3806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</a:pPr>
            <a:r>
              <a:rPr lang="en-US" altLang="ko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 </a:t>
            </a:r>
            <a:r>
              <a:rPr lang="ko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 </a:t>
            </a:r>
            <a:r>
              <a:rPr lang="ko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중복확인 버튼</a:t>
            </a:r>
            <a:endParaRPr sz="12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-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중복확인 체크를</a:t>
            </a: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통해 </a:t>
            </a:r>
            <a:endParaRPr lang="en-US" altLang="ko-KR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중복방지</a:t>
            </a:r>
            <a:endParaRPr lang="en-US" altLang="ko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"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2.  </a:t>
            </a:r>
            <a:r>
              <a:rPr lang="ko-KR" altLang="en-US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메일 인증 버튼</a:t>
            </a:r>
            <a:endParaRPr lang="en-US" altLang="ko-KR" sz="1200" b="1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-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메일 인증을 통한 가입</a:t>
            </a:r>
            <a:endParaRPr lang="en-US" altLang="ko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3.  </a:t>
            </a:r>
            <a:r>
              <a:rPr lang="ko-KR" altLang="en-US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 버튼</a:t>
            </a:r>
            <a:endParaRPr lang="en-US" altLang="ko-KR" sz="1200" b="1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-API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통해 주소 검색 후 자동입력</a:t>
            </a: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0005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AutoNum type="arabicPeriod" startAt="4"/>
            </a:pPr>
            <a:r>
              <a:rPr lang="ko-KR" altLang="en-US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 버튼</a:t>
            </a:r>
            <a:endParaRPr lang="en-US" altLang="ko-KR" sz="12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</a:pP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-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유효성검사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, 아이디 중복확인이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통과</a:t>
            </a: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</a:p>
          <a:p>
            <a:pPr marL="1714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</a:pPr>
            <a:r>
              <a:rPr lang="en-US" alt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되면 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DB에 정보 저장</a:t>
            </a: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lvl="0">
              <a:buClr>
                <a:schemeClr val="dk2"/>
              </a:buClr>
              <a:buSzPts val="900"/>
            </a:pPr>
            <a:r>
              <a:rPr lang="en-US" altLang="ko-KR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 </a:t>
            </a:r>
            <a:r>
              <a:rPr lang="ko-KR" altLang="en-US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</a:t>
            </a:r>
            <a:r>
              <a:rPr lang="ko-KR" altLang="en-US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버튼</a:t>
            </a:r>
          </a:p>
          <a:p>
            <a:pPr lvl="0"/>
            <a:r>
              <a:rPr lang="en-US" altLang="ko-KR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-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</a:t>
            </a:r>
            <a:r>
              <a:rPr lang="ko-KR" altLang="en-US" sz="1200" dirty="0" err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성공시</a:t>
            </a:r>
            <a:r>
              <a:rPr lang="ko-KR" altLang="en-US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dirty="0" err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</a:t>
            </a:r>
            <a:r>
              <a:rPr lang="en-US" altLang="ko-KR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endParaRPr lang="en-US" altLang="ko-KR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r>
              <a:rPr lang="en-US" altLang="ko-KR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</a:t>
            </a:r>
            <a:r>
              <a:rPr lang="ko-KR" altLang="en-US" sz="1200" dirty="0" err="1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실패시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200" dirty="0" err="1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알림창과</a:t>
            </a:r>
            <a:r>
              <a:rPr lang="ko-KR" altLang="en-US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함께 로그인 </a:t>
            </a:r>
            <a:endParaRPr lang="en-US" altLang="ko-KR"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r>
              <a:rPr lang="en-US" altLang="ko-KR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페이지로 </a:t>
            </a:r>
            <a:r>
              <a:rPr lang="ko-KR" altLang="en-US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돌아옴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" name="Google Shape;166;p18"/>
          <p:cNvGrpSpPr/>
          <p:nvPr/>
        </p:nvGrpSpPr>
        <p:grpSpPr>
          <a:xfrm>
            <a:off x="4810249" y="1293394"/>
            <a:ext cx="231325" cy="354000"/>
            <a:chOff x="2792100" y="-14425"/>
            <a:chExt cx="231325" cy="354000"/>
          </a:xfrm>
        </p:grpSpPr>
        <p:sp>
          <p:nvSpPr>
            <p:cNvPr id="19" name="Google Shape;167;p18"/>
            <p:cNvSpPr/>
            <p:nvPr/>
          </p:nvSpPr>
          <p:spPr>
            <a:xfrm>
              <a:off x="2830825" y="66275"/>
              <a:ext cx="192600" cy="192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8;p18"/>
            <p:cNvSpPr txBox="1"/>
            <p:nvPr/>
          </p:nvSpPr>
          <p:spPr>
            <a:xfrm>
              <a:off x="2792100" y="-14425"/>
              <a:ext cx="23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solidFill>
                    <a:schemeClr val="dk2"/>
                  </a:solidFill>
                </a:rPr>
                <a:t>1</a:t>
              </a:r>
              <a:endParaRPr sz="1100" dirty="0">
                <a:solidFill>
                  <a:schemeClr val="dk2"/>
                </a:solidFill>
              </a:endParaRPr>
            </a:p>
          </p:txBody>
        </p:sp>
      </p:grpSp>
      <p:grpSp>
        <p:nvGrpSpPr>
          <p:cNvPr id="22" name="Google Shape;169;p18"/>
          <p:cNvGrpSpPr/>
          <p:nvPr/>
        </p:nvGrpSpPr>
        <p:grpSpPr>
          <a:xfrm>
            <a:off x="4811627" y="2168530"/>
            <a:ext cx="231325" cy="354000"/>
            <a:chOff x="2792100" y="-14425"/>
            <a:chExt cx="231325" cy="354000"/>
          </a:xfrm>
        </p:grpSpPr>
        <p:sp>
          <p:nvSpPr>
            <p:cNvPr id="24" name="Google Shape;170;p18"/>
            <p:cNvSpPr/>
            <p:nvPr/>
          </p:nvSpPr>
          <p:spPr>
            <a:xfrm>
              <a:off x="2830825" y="66275"/>
              <a:ext cx="192600" cy="192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1;p18"/>
            <p:cNvSpPr txBox="1"/>
            <p:nvPr/>
          </p:nvSpPr>
          <p:spPr>
            <a:xfrm>
              <a:off x="2792100" y="-14425"/>
              <a:ext cx="23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dk2"/>
                  </a:solidFill>
                </a:rPr>
                <a:t>2</a:t>
              </a:r>
              <a:endParaRPr sz="1100">
                <a:solidFill>
                  <a:schemeClr val="dk2"/>
                </a:solidFill>
              </a:endParaRPr>
            </a:p>
          </p:txBody>
        </p:sp>
      </p:grpSp>
      <p:grpSp>
        <p:nvGrpSpPr>
          <p:cNvPr id="26" name="Google Shape;172;p18"/>
          <p:cNvGrpSpPr/>
          <p:nvPr/>
        </p:nvGrpSpPr>
        <p:grpSpPr>
          <a:xfrm>
            <a:off x="4808088" y="2429098"/>
            <a:ext cx="231325" cy="354000"/>
            <a:chOff x="2792100" y="-14425"/>
            <a:chExt cx="231325" cy="354000"/>
          </a:xfrm>
        </p:grpSpPr>
        <p:sp>
          <p:nvSpPr>
            <p:cNvPr id="27" name="Google Shape;173;p18"/>
            <p:cNvSpPr/>
            <p:nvPr/>
          </p:nvSpPr>
          <p:spPr>
            <a:xfrm>
              <a:off x="2830825" y="66275"/>
              <a:ext cx="192600" cy="192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4;p18"/>
            <p:cNvSpPr txBox="1"/>
            <p:nvPr/>
          </p:nvSpPr>
          <p:spPr>
            <a:xfrm>
              <a:off x="2792100" y="-14425"/>
              <a:ext cx="23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dk2"/>
                  </a:solidFill>
                </a:rPr>
                <a:t>3</a:t>
              </a:r>
              <a:endParaRPr sz="1100">
                <a:solidFill>
                  <a:schemeClr val="dk2"/>
                </a:solidFill>
              </a:endParaRPr>
            </a:p>
          </p:txBody>
        </p:sp>
      </p:grpSp>
      <p:grpSp>
        <p:nvGrpSpPr>
          <p:cNvPr id="29" name="Google Shape;175;p18"/>
          <p:cNvGrpSpPr/>
          <p:nvPr/>
        </p:nvGrpSpPr>
        <p:grpSpPr>
          <a:xfrm>
            <a:off x="4808088" y="2882474"/>
            <a:ext cx="231325" cy="354000"/>
            <a:chOff x="2792100" y="-14425"/>
            <a:chExt cx="231325" cy="354000"/>
          </a:xfrm>
        </p:grpSpPr>
        <p:sp>
          <p:nvSpPr>
            <p:cNvPr id="30" name="Google Shape;176;p18"/>
            <p:cNvSpPr/>
            <p:nvPr/>
          </p:nvSpPr>
          <p:spPr>
            <a:xfrm>
              <a:off x="2830825" y="66275"/>
              <a:ext cx="192600" cy="192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7;p18"/>
            <p:cNvSpPr txBox="1"/>
            <p:nvPr/>
          </p:nvSpPr>
          <p:spPr>
            <a:xfrm>
              <a:off x="2792100" y="-14425"/>
              <a:ext cx="23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dk2"/>
                  </a:solidFill>
                </a:rPr>
                <a:t>4</a:t>
              </a:r>
              <a:endParaRPr sz="1100">
                <a:solidFill>
                  <a:schemeClr val="dk2"/>
                </a:solidFill>
              </a:endParaRPr>
            </a:p>
          </p:txBody>
        </p:sp>
      </p:grpSp>
      <p:grpSp>
        <p:nvGrpSpPr>
          <p:cNvPr id="32" name="Google Shape;178;p18"/>
          <p:cNvGrpSpPr/>
          <p:nvPr/>
        </p:nvGrpSpPr>
        <p:grpSpPr>
          <a:xfrm>
            <a:off x="4808063" y="4150769"/>
            <a:ext cx="231325" cy="354000"/>
            <a:chOff x="2792100" y="-14425"/>
            <a:chExt cx="231325" cy="354000"/>
          </a:xfrm>
        </p:grpSpPr>
        <p:sp>
          <p:nvSpPr>
            <p:cNvPr id="33" name="Google Shape;179;p18"/>
            <p:cNvSpPr/>
            <p:nvPr/>
          </p:nvSpPr>
          <p:spPr>
            <a:xfrm>
              <a:off x="2830825" y="66275"/>
              <a:ext cx="192600" cy="192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80;p18"/>
            <p:cNvSpPr txBox="1"/>
            <p:nvPr/>
          </p:nvSpPr>
          <p:spPr>
            <a:xfrm>
              <a:off x="2792100" y="-14425"/>
              <a:ext cx="23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dk2"/>
                  </a:solidFill>
                </a:rPr>
                <a:t>5</a:t>
              </a:r>
              <a:endParaRPr sz="1100">
                <a:solidFill>
                  <a:schemeClr val="dk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272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20000"/>
            <a:lumOff val="80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123478"/>
            <a:ext cx="4042791" cy="857250"/>
          </a:xfrm>
        </p:spPr>
        <p:txBody>
          <a:bodyPr/>
          <a:lstStyle/>
          <a:p>
            <a:r>
              <a:rPr lang="en-US" b="1" dirty="0" smtClean="0">
                <a:solidFill>
                  <a:srgbClr val="18575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03-5</a:t>
            </a:r>
            <a:endParaRPr lang="en-US" b="1" dirty="0">
              <a:solidFill>
                <a:srgbClr val="18575D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413A3B-D3E5-265C-1016-A94CFAF3D2C2}"/>
              </a:ext>
            </a:extLst>
          </p:cNvPr>
          <p:cNvSpPr/>
          <p:nvPr/>
        </p:nvSpPr>
        <p:spPr>
          <a:xfrm>
            <a:off x="395536" y="843558"/>
            <a:ext cx="1224136" cy="72008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56C2A62-8349-D7EA-D13F-29EF9BA3BF11}"/>
              </a:ext>
            </a:extLst>
          </p:cNvPr>
          <p:cNvSpPr txBox="1">
            <a:spLocks/>
          </p:cNvSpPr>
          <p:nvPr/>
        </p:nvSpPr>
        <p:spPr>
          <a:xfrm>
            <a:off x="1691680" y="123478"/>
            <a:ext cx="345800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4000" kern="120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j-cs"/>
              </a:defRPr>
            </a:lvl1pPr>
          </a:lstStyle>
          <a:p>
            <a:r>
              <a:rPr lang="ko-KR" altLang="en-US" sz="1800" b="1" dirty="0" smtClean="0">
                <a:solidFill>
                  <a:schemeClr val="accent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스토리보드 </a:t>
            </a:r>
            <a:r>
              <a:rPr lang="en-US" altLang="ko-KR" sz="1800" b="1" dirty="0" smtClean="0">
                <a:solidFill>
                  <a:schemeClr val="accent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– </a:t>
            </a:r>
            <a:r>
              <a:rPr lang="ko-KR" altLang="en-US" sz="1800" b="1" dirty="0" smtClean="0">
                <a:solidFill>
                  <a:schemeClr val="accent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티켓 예매 페이지</a:t>
            </a:r>
            <a:endParaRPr lang="en-US" altLang="ko-KR" sz="1800" b="1" dirty="0" smtClean="0">
              <a:solidFill>
                <a:schemeClr val="accent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8" name="Google Shape;166;p18"/>
          <p:cNvGrpSpPr/>
          <p:nvPr/>
        </p:nvGrpSpPr>
        <p:grpSpPr>
          <a:xfrm>
            <a:off x="5278436" y="124508"/>
            <a:ext cx="231325" cy="354000"/>
            <a:chOff x="2792100" y="-14425"/>
            <a:chExt cx="231325" cy="354000"/>
          </a:xfrm>
        </p:grpSpPr>
        <p:sp>
          <p:nvSpPr>
            <p:cNvPr id="19" name="Google Shape;167;p18"/>
            <p:cNvSpPr/>
            <p:nvPr/>
          </p:nvSpPr>
          <p:spPr>
            <a:xfrm>
              <a:off x="2830825" y="66275"/>
              <a:ext cx="192600" cy="192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8;p18"/>
            <p:cNvSpPr txBox="1"/>
            <p:nvPr/>
          </p:nvSpPr>
          <p:spPr>
            <a:xfrm>
              <a:off x="2792100" y="-14425"/>
              <a:ext cx="23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solidFill>
                    <a:schemeClr val="dk2"/>
                  </a:solidFill>
                </a:rPr>
                <a:t>1</a:t>
              </a:r>
              <a:endParaRPr sz="1100" dirty="0">
                <a:solidFill>
                  <a:schemeClr val="dk2"/>
                </a:solidFill>
              </a:endParaRPr>
            </a:p>
          </p:txBody>
        </p:sp>
      </p:grpSp>
      <p:grpSp>
        <p:nvGrpSpPr>
          <p:cNvPr id="22" name="Google Shape;169;p18"/>
          <p:cNvGrpSpPr/>
          <p:nvPr/>
        </p:nvGrpSpPr>
        <p:grpSpPr>
          <a:xfrm>
            <a:off x="5250048" y="1728723"/>
            <a:ext cx="231325" cy="354000"/>
            <a:chOff x="2792100" y="-14425"/>
            <a:chExt cx="231325" cy="354000"/>
          </a:xfrm>
        </p:grpSpPr>
        <p:sp>
          <p:nvSpPr>
            <p:cNvPr id="24" name="Google Shape;170;p18"/>
            <p:cNvSpPr/>
            <p:nvPr/>
          </p:nvSpPr>
          <p:spPr>
            <a:xfrm>
              <a:off x="2830825" y="66275"/>
              <a:ext cx="192600" cy="192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1;p18"/>
            <p:cNvSpPr txBox="1"/>
            <p:nvPr/>
          </p:nvSpPr>
          <p:spPr>
            <a:xfrm>
              <a:off x="2792100" y="-14425"/>
              <a:ext cx="23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dirty="0">
                  <a:solidFill>
                    <a:schemeClr val="dk2"/>
                  </a:solidFill>
                </a:rPr>
                <a:t>2</a:t>
              </a:r>
              <a:endParaRPr sz="1100" dirty="0">
                <a:solidFill>
                  <a:schemeClr val="dk2"/>
                </a:solidFill>
              </a:endParaRPr>
            </a:p>
          </p:txBody>
        </p:sp>
      </p:grpSp>
      <p:grpSp>
        <p:nvGrpSpPr>
          <p:cNvPr id="26" name="Google Shape;172;p18"/>
          <p:cNvGrpSpPr/>
          <p:nvPr/>
        </p:nvGrpSpPr>
        <p:grpSpPr>
          <a:xfrm>
            <a:off x="5244436" y="3632053"/>
            <a:ext cx="231325" cy="354000"/>
            <a:chOff x="2792100" y="-14425"/>
            <a:chExt cx="231325" cy="354000"/>
          </a:xfrm>
        </p:grpSpPr>
        <p:sp>
          <p:nvSpPr>
            <p:cNvPr id="27" name="Google Shape;173;p18"/>
            <p:cNvSpPr/>
            <p:nvPr/>
          </p:nvSpPr>
          <p:spPr>
            <a:xfrm>
              <a:off x="2830825" y="66275"/>
              <a:ext cx="192600" cy="192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4;p18"/>
            <p:cNvSpPr txBox="1"/>
            <p:nvPr/>
          </p:nvSpPr>
          <p:spPr>
            <a:xfrm>
              <a:off x="2792100" y="-14425"/>
              <a:ext cx="23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chemeClr val="dk2"/>
                  </a:solidFill>
                </a:rPr>
                <a:t>3</a:t>
              </a:r>
              <a:endParaRPr sz="1100">
                <a:solidFill>
                  <a:schemeClr val="dk2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290464" y="1166799"/>
            <a:ext cx="2921496" cy="3651870"/>
            <a:chOff x="1823346" y="1104206"/>
            <a:chExt cx="2921496" cy="365187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3346" y="1104206"/>
              <a:ext cx="2921496" cy="365187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1830309" y="3007411"/>
              <a:ext cx="2892288" cy="108336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358" y="51470"/>
            <a:ext cx="3195737" cy="1109492"/>
          </a:xfrm>
          <a:prstGeom prst="rect">
            <a:avLst/>
          </a:prstGeom>
        </p:spPr>
      </p:pic>
      <p:sp>
        <p:nvSpPr>
          <p:cNvPr id="41" name="Google Shape;136;p16"/>
          <p:cNvSpPr txBox="1"/>
          <p:nvPr/>
        </p:nvSpPr>
        <p:spPr>
          <a:xfrm>
            <a:off x="5365711" y="1131590"/>
            <a:ext cx="3784375" cy="634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</a:pPr>
            <a:r>
              <a:rPr lang="en-US" altLang="ko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  </a:t>
            </a:r>
            <a:r>
              <a:rPr lang="en-US" altLang="ko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관람구역 </a:t>
            </a:r>
            <a:r>
              <a:rPr lang="ko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선택창</a:t>
            </a:r>
            <a:endParaRPr sz="1200" b="1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-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r>
              <a:rPr lang="ko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루석, 3루석, 외야석 중에 선택</a:t>
            </a: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927" y="3579862"/>
            <a:ext cx="3217982" cy="1175461"/>
          </a:xfrm>
          <a:prstGeom prst="rect">
            <a:avLst/>
          </a:prstGeom>
        </p:spPr>
      </p:pic>
      <p:sp>
        <p:nvSpPr>
          <p:cNvPr id="52" name="Google Shape;136;p16"/>
          <p:cNvSpPr txBox="1"/>
          <p:nvPr/>
        </p:nvSpPr>
        <p:spPr>
          <a:xfrm>
            <a:off x="5365711" y="2715766"/>
            <a:ext cx="3784375" cy="634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>
              <a:buClr>
                <a:schemeClr val="dk2"/>
              </a:buClr>
              <a:buSzPts val="900"/>
            </a:pPr>
            <a:r>
              <a:rPr lang="en-US" altLang="ko-KR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altLang="ko-KR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en-US" altLang="ko-KR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r>
              <a:rPr lang="ko-KR" altLang="en-US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좌석 </a:t>
            </a:r>
            <a:r>
              <a:rPr lang="ko-KR" altLang="en-US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위치 선택창</a:t>
            </a:r>
          </a:p>
          <a:p>
            <a:pPr lvl="0"/>
            <a:r>
              <a:rPr lang="en-US" altLang="ko-KR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-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인원을 </a:t>
            </a:r>
            <a:r>
              <a:rPr lang="ko-KR" altLang="en-US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선택한 뒤 앞 중간 뒤 세가지로 </a:t>
            </a:r>
            <a:endParaRPr lang="en-US" altLang="ko-KR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r>
              <a:rPr lang="en-US" altLang="ko-KR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좌석을 </a:t>
            </a:r>
            <a:r>
              <a:rPr lang="ko-KR" altLang="en-US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나눠 고른 좌석 위치의 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번호를 </a:t>
            </a:r>
            <a:endParaRPr lang="en-US" altLang="ko-KR"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/>
            <a:r>
              <a:rPr lang="en-US" altLang="ko-KR" sz="1200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</a:t>
            </a:r>
            <a:r>
              <a:rPr lang="ko-KR" altLang="en-US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랜덤으로 배정</a:t>
            </a: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4" name="직선 화살표 연결선 53"/>
          <p:cNvCxnSpPr/>
          <p:nvPr/>
        </p:nvCxnSpPr>
        <p:spPr>
          <a:xfrm flipV="1">
            <a:off x="4189715" y="478508"/>
            <a:ext cx="1060333" cy="25914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20" idx="2"/>
          </p:cNvCxnSpPr>
          <p:nvPr/>
        </p:nvCxnSpPr>
        <p:spPr>
          <a:xfrm flipH="1">
            <a:off x="5366856" y="478508"/>
            <a:ext cx="27230" cy="124166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58" y="1635646"/>
            <a:ext cx="3192025" cy="1168241"/>
          </a:xfrm>
          <a:prstGeom prst="rect">
            <a:avLst/>
          </a:prstGeom>
        </p:spPr>
      </p:pic>
      <p:sp>
        <p:nvSpPr>
          <p:cNvPr id="59" name="Google Shape;136;p16"/>
          <p:cNvSpPr txBox="1"/>
          <p:nvPr/>
        </p:nvSpPr>
        <p:spPr>
          <a:xfrm>
            <a:off x="5330182" y="4667769"/>
            <a:ext cx="3784375" cy="634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>
              <a:buClr>
                <a:schemeClr val="dk2"/>
              </a:buClr>
              <a:buSzPts val="900"/>
            </a:pPr>
            <a:r>
              <a:rPr lang="en-US" altLang="ko" sz="1200" b="1" dirty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altLang="ko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.    </a:t>
            </a:r>
            <a:r>
              <a:rPr lang="ko-KR" altLang="en-US" sz="1200" b="1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좌석 </a:t>
            </a:r>
            <a:r>
              <a:rPr lang="ko-KR" altLang="en-US" sz="1200" b="1" dirty="0" err="1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결정창</a:t>
            </a:r>
            <a:endParaRPr lang="ko-KR" altLang="en-US" sz="1200" b="1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-</a:t>
            </a:r>
            <a:r>
              <a:rPr lang="ko" sz="1200" dirty="0" smtClean="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1루석, 3루석, 외야석 중에 선택</a:t>
            </a:r>
            <a:endParaRPr sz="1200" dirty="0" smtClean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1" name="직선 화살표 연결선 60"/>
          <p:cNvCxnSpPr>
            <a:stCxn id="25" idx="2"/>
          </p:cNvCxnSpPr>
          <p:nvPr/>
        </p:nvCxnSpPr>
        <p:spPr>
          <a:xfrm flipH="1">
            <a:off x="5360086" y="2082723"/>
            <a:ext cx="5612" cy="14971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d0057-animated">
  <a:themeElements>
    <a:clrScheme name="pd0057">
      <a:dk1>
        <a:srgbClr val="31ADB9"/>
      </a:dk1>
      <a:lt1>
        <a:srgbClr val="FFFFFF"/>
      </a:lt1>
      <a:dk2>
        <a:srgbClr val="1C4A68"/>
      </a:dk2>
      <a:lt2>
        <a:srgbClr val="FFFFFF"/>
      </a:lt2>
      <a:accent1>
        <a:srgbClr val="4094CA"/>
      </a:accent1>
      <a:accent2>
        <a:srgbClr val="31ADB9"/>
      </a:accent2>
      <a:accent3>
        <a:srgbClr val="75D9B5"/>
      </a:accent3>
      <a:accent4>
        <a:srgbClr val="BAE3C4"/>
      </a:accent4>
      <a:accent5>
        <a:srgbClr val="EFFFD0"/>
      </a:accent5>
      <a:accent6>
        <a:srgbClr val="1C4A68"/>
      </a:accent6>
      <a:hlink>
        <a:srgbClr val="1C4A68"/>
      </a:hlink>
      <a:folHlink>
        <a:srgbClr val="4094C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9950AA0-A085-4795-8BE9-94817BCD0EBD}" vid="{ED9F8CED-FE22-4352-8728-5654BDA8FA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clarity-templateswise-animated</Template>
  <TotalTime>2797</TotalTime>
  <Words>684</Words>
  <Application>Microsoft Office PowerPoint</Application>
  <PresentationFormat>화면 슬라이드 쇼(16:9)</PresentationFormat>
  <Paragraphs>239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Noto Sans KR</vt:lpstr>
      <vt:lpstr>Roboto Condensed Light</vt:lpstr>
      <vt:lpstr>Roboto Light</vt:lpstr>
      <vt:lpstr>Malgun Gothic</vt:lpstr>
      <vt:lpstr>Malgun Gothic</vt:lpstr>
      <vt:lpstr>Arial</vt:lpstr>
      <vt:lpstr>Calibri</vt:lpstr>
      <vt:lpstr>pd0057-animated</vt:lpstr>
      <vt:lpstr>그라운더즈 기획서</vt:lpstr>
      <vt:lpstr>CONTENTS</vt:lpstr>
      <vt:lpstr>목적 및 목표 소개</vt:lpstr>
      <vt:lpstr>02</vt:lpstr>
      <vt:lpstr>03-1</vt:lpstr>
      <vt:lpstr>03-2</vt:lpstr>
      <vt:lpstr>03-3</vt:lpstr>
      <vt:lpstr>03-4</vt:lpstr>
      <vt:lpstr>03-5</vt:lpstr>
      <vt:lpstr>03-5</vt:lpstr>
      <vt:lpstr>03-6</vt:lpstr>
      <vt:lpstr>03-7</vt:lpstr>
      <vt:lpstr>03-7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국립 제주박물관 리뉴얼 기획서</dc:title>
  <dc:creator>10호실</dc:creator>
  <cp:lastModifiedBy>6호실</cp:lastModifiedBy>
  <cp:revision>152</cp:revision>
  <dcterms:created xsi:type="dcterms:W3CDTF">2023-09-15T07:34:04Z</dcterms:created>
  <dcterms:modified xsi:type="dcterms:W3CDTF">2024-02-06T09:05:51Z</dcterms:modified>
</cp:coreProperties>
</file>